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6858000" cx="12192000"/>
  <p:notesSz cx="6858000" cy="9144000"/>
  <p:embeddedFontLst>
    <p:embeddedFont>
      <p:font typeface="Arial Black"/>
      <p:regular r:id="rId34"/>
    </p:embeddedFont>
    <p:embeddedFont>
      <p:font typeface="Gill Sans"/>
      <p:regular r:id="rId35"/>
      <p:bold r:id="rId36"/>
    </p:embeddedFont>
    <p:embeddedFont>
      <p:font typeface="Century Gothic"/>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GillSans-regular.fntdata"/><Relationship Id="rId12" Type="http://schemas.openxmlformats.org/officeDocument/2006/relationships/slide" Target="slides/slide7.xml"/><Relationship Id="rId34" Type="http://schemas.openxmlformats.org/officeDocument/2006/relationships/font" Target="fonts/ArialBlack-regular.fntdata"/><Relationship Id="rId15" Type="http://schemas.openxmlformats.org/officeDocument/2006/relationships/slide" Target="slides/slide10.xml"/><Relationship Id="rId37" Type="http://schemas.openxmlformats.org/officeDocument/2006/relationships/font" Target="fonts/CenturyGothic-regular.fntdata"/><Relationship Id="rId14" Type="http://schemas.openxmlformats.org/officeDocument/2006/relationships/slide" Target="slides/slide9.xml"/><Relationship Id="rId36" Type="http://schemas.openxmlformats.org/officeDocument/2006/relationships/font" Target="fonts/GillSans-bold.fntdata"/><Relationship Id="rId17" Type="http://schemas.openxmlformats.org/officeDocument/2006/relationships/slide" Target="slides/slide12.xml"/><Relationship Id="rId39" Type="http://schemas.openxmlformats.org/officeDocument/2006/relationships/font" Target="fonts/CenturyGothic-italic.fntdata"/><Relationship Id="rId16" Type="http://schemas.openxmlformats.org/officeDocument/2006/relationships/slide" Target="slides/slide11.xml"/><Relationship Id="rId38" Type="http://schemas.openxmlformats.org/officeDocument/2006/relationships/font" Target="fonts/CenturyGothic-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3" name="Google Shape;263;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2" name="Google Shape;31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0" name="Google Shape;320;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7" name="Google Shape;327;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49d6d561e6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49d6d561e6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5" name="Google Shape;335;g49d6d561e6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2" name="Shape 342"/>
        <p:cNvGrpSpPr/>
        <p:nvPr/>
      </p:nvGrpSpPr>
      <p:grpSpPr>
        <a:xfrm>
          <a:off x="0" y="0"/>
          <a:ext cx="0" cy="0"/>
          <a:chOff x="0" y="0"/>
          <a:chExt cx="0" cy="0"/>
        </a:xfrm>
      </p:grpSpPr>
      <p:sp>
        <p:nvSpPr>
          <p:cNvPr id="343" name="Google Shape;343;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2" name="Google Shape;352;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9" name="Google Shape;359;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4a42577779_1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4a42577779_1_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 name="Google Shape;144;g4a42577779_1_1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p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6" name="Shape 396"/>
        <p:cNvGrpSpPr/>
        <p:nvPr/>
      </p:nvGrpSpPr>
      <p:grpSpPr>
        <a:xfrm>
          <a:off x="0" y="0"/>
          <a:ext cx="0" cy="0"/>
          <a:chOff x="0" y="0"/>
          <a:chExt cx="0" cy="0"/>
        </a:xfrm>
      </p:grpSpPr>
      <p:sp>
        <p:nvSpPr>
          <p:cNvPr id="397" name="Google Shape;397;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8" name="Google Shape;398;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8" name="Google Shape;408;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Google Shape;417;g4a70eaecb0_1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g4a70eaecb0_1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4a70eaecb0_1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g4a70eaecb0_1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4a70eaecb0_1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g4a70eaecb0_1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6" name="Shape 436"/>
        <p:cNvGrpSpPr/>
        <p:nvPr/>
      </p:nvGrpSpPr>
      <p:grpSpPr>
        <a:xfrm>
          <a:off x="0" y="0"/>
          <a:ext cx="0" cy="0"/>
          <a:chOff x="0" y="0"/>
          <a:chExt cx="0" cy="0"/>
        </a:xfrm>
      </p:grpSpPr>
      <p:sp>
        <p:nvSpPr>
          <p:cNvPr id="437" name="Google Shape;437;g4a70eaecb0_1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g4a70eaecb0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3" name="Google Shape;44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1" name="Google Shape;15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4a42577779_1_1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4a42577779_1_1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 name="Google Shape;160;g4a42577779_1_1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6" name="Shape 176"/>
        <p:cNvGrpSpPr/>
        <p:nvPr/>
      </p:nvGrpSpPr>
      <p:grpSpPr>
        <a:xfrm>
          <a:off x="0" y="0"/>
          <a:ext cx="0" cy="0"/>
          <a:chOff x="0" y="0"/>
          <a:chExt cx="0" cy="0"/>
        </a:xfrm>
      </p:grpSpPr>
      <p:sp>
        <p:nvSpPr>
          <p:cNvPr id="177" name="Google Shape;177;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5" name="Google Shape;18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3" name="Google Shape;19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7" name="Google Shape;207;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6" name="Google Shape;25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838200" y="969963"/>
            <a:ext cx="5867400" cy="2387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Clr>
                <a:schemeClr val="lt1"/>
              </a:buClr>
              <a:buSzPts val="4400"/>
              <a:buFont typeface="Gill Sans"/>
              <a:buNone/>
              <a:defRPr sz="4400">
                <a:solidFill>
                  <a:schemeClr val="lt1"/>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838200" y="3449638"/>
            <a:ext cx="5867400" cy="837882"/>
          </a:xfrm>
          <a:prstGeom prst="rect">
            <a:avLst/>
          </a:prstGeom>
          <a:noFill/>
          <a:ln>
            <a:noFill/>
          </a:ln>
        </p:spPr>
        <p:txBody>
          <a:bodyPr anchorCtr="0" anchor="ctr" bIns="45700" lIns="91425" spcFirstLastPara="1" rIns="91425" wrap="square" tIns="45700"/>
          <a:lstStyle>
            <a:lvl1pPr lvl="0" algn="l">
              <a:lnSpc>
                <a:spcPct val="100000"/>
              </a:lnSpc>
              <a:spcBef>
                <a:spcPts val="1000"/>
              </a:spcBef>
              <a:spcAft>
                <a:spcPts val="0"/>
              </a:spcAft>
              <a:buSzPts val="2800"/>
              <a:buNone/>
              <a:defRPr sz="2800">
                <a:solidFill>
                  <a:schemeClr val="lt1"/>
                </a:solidFill>
                <a:latin typeface="Gill Sans"/>
                <a:ea typeface="Gill Sans"/>
                <a:cs typeface="Gill Sans"/>
                <a:sym typeface="Gill Sans"/>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descr="A picture containing thing&#10;&#10;Description generated with high confidence" id="17" name="Google Shape;17;p2"/>
          <p:cNvPicPr preferRelativeResize="0"/>
          <p:nvPr/>
        </p:nvPicPr>
        <p:blipFill rotWithShape="1">
          <a:blip r:embed="rId3">
            <a:alphaModFix/>
          </a:blip>
          <a:srcRect b="0" l="0" r="0" t="0"/>
          <a:stretch/>
        </p:blipFill>
        <p:spPr>
          <a:xfrm>
            <a:off x="838200" y="5835957"/>
            <a:ext cx="5029200" cy="300175"/>
          </a:xfrm>
          <a:prstGeom prst="rect">
            <a:avLst/>
          </a:prstGeom>
          <a:noFill/>
          <a:ln>
            <a:noFill/>
          </a:ln>
        </p:spPr>
      </p:pic>
      <p:sp>
        <p:nvSpPr>
          <p:cNvPr id="18" name="Google Shape;18;p2"/>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9" name="Google Shape;19;p2"/>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0" name="Google Shape;20;p2"/>
          <p:cNvPicPr preferRelativeResize="0"/>
          <p:nvPr/>
        </p:nvPicPr>
        <p:blipFill rotWithShape="1">
          <a:blip r:embed="rId4">
            <a:alphaModFix/>
          </a:blip>
          <a:srcRect b="0" l="0" r="0" t="0"/>
          <a:stretch/>
        </p:blipFill>
        <p:spPr>
          <a:xfrm>
            <a:off x="7696199" y="5827712"/>
            <a:ext cx="3769038" cy="30842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p:cSld name="Blank">
    <p:spTree>
      <p:nvGrpSpPr>
        <p:cNvPr id="70" name="Shape 70"/>
        <p:cNvGrpSpPr/>
        <p:nvPr/>
      </p:nvGrpSpPr>
      <p:grpSpPr>
        <a:xfrm>
          <a:off x="0" y="0"/>
          <a:ext cx="0" cy="0"/>
          <a:chOff x="0" y="0"/>
          <a:chExt cx="0" cy="0"/>
        </a:xfrm>
      </p:grpSpPr>
      <p:sp>
        <p:nvSpPr>
          <p:cNvPr id="71" name="Google Shape;71;p11"/>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72" name="Google Shape;72;p11"/>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enter Title Dark Background">
  <p:cSld name="Text Center Title Dark Background">
    <p:bg>
      <p:bgPr>
        <a:solidFill>
          <a:srgbClr val="00183C"/>
        </a:solidFill>
      </p:bgPr>
    </p:bg>
    <p:spTree>
      <p:nvGrpSpPr>
        <p:cNvPr id="73" name="Shape 73"/>
        <p:cNvGrpSpPr/>
        <p:nvPr/>
      </p:nvGrpSpPr>
      <p:grpSpPr>
        <a:xfrm>
          <a:off x="0" y="0"/>
          <a:ext cx="0" cy="0"/>
          <a:chOff x="0" y="0"/>
          <a:chExt cx="0" cy="0"/>
        </a:xfrm>
      </p:grpSpPr>
      <p:sp>
        <p:nvSpPr>
          <p:cNvPr id="74" name="Google Shape;74;p12"/>
          <p:cNvSpPr txBox="1"/>
          <p:nvPr>
            <p:ph type="title"/>
          </p:nvPr>
        </p:nvSpPr>
        <p:spPr>
          <a:xfrm>
            <a:off x="589280" y="923925"/>
            <a:ext cx="109728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chemeClr val="lt1"/>
              </a:buClr>
              <a:buSzPts val="36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5" name="Google Shape;75;p12"/>
          <p:cNvSpPr txBox="1"/>
          <p:nvPr>
            <p:ph idx="1" type="body"/>
          </p:nvPr>
        </p:nvSpPr>
        <p:spPr>
          <a:xfrm>
            <a:off x="589280" y="2279968"/>
            <a:ext cx="10972800" cy="3105150"/>
          </a:xfrm>
          <a:prstGeom prst="rect">
            <a:avLst/>
          </a:prstGeom>
          <a:noFill/>
          <a:ln>
            <a:noFill/>
          </a:ln>
        </p:spPr>
        <p:txBody>
          <a:bodyPr anchorCtr="0" anchor="t" bIns="45700" lIns="91425" spcFirstLastPara="1" rIns="91425" wrap="square" tIns="45700"/>
          <a:lstStyle>
            <a:lvl1pPr indent="-406400" lvl="0" marL="457200" algn="ctr">
              <a:lnSpc>
                <a:spcPct val="100000"/>
              </a:lnSpc>
              <a:spcBef>
                <a:spcPts val="1000"/>
              </a:spcBef>
              <a:spcAft>
                <a:spcPts val="0"/>
              </a:spcAft>
              <a:buSzPts val="2800"/>
              <a:buChar char="›"/>
              <a:defRPr>
                <a:solidFill>
                  <a:schemeClr val="lt1"/>
                </a:solidFill>
              </a:defRPr>
            </a:lvl1pPr>
            <a:lvl2pPr indent="-393700" lvl="1" marL="914400" algn="ctr">
              <a:lnSpc>
                <a:spcPct val="100000"/>
              </a:lnSpc>
              <a:spcBef>
                <a:spcPts val="500"/>
              </a:spcBef>
              <a:spcAft>
                <a:spcPts val="0"/>
              </a:spcAft>
              <a:buSzPts val="2600"/>
              <a:buChar char="›"/>
              <a:defRPr>
                <a:solidFill>
                  <a:schemeClr val="lt1"/>
                </a:solidFill>
              </a:defRPr>
            </a:lvl2pPr>
            <a:lvl3pPr indent="-381000" lvl="2" marL="1371600" algn="ctr">
              <a:lnSpc>
                <a:spcPct val="100000"/>
              </a:lnSpc>
              <a:spcBef>
                <a:spcPts val="500"/>
              </a:spcBef>
              <a:spcAft>
                <a:spcPts val="0"/>
              </a:spcAft>
              <a:buSzPts val="2400"/>
              <a:buChar char="›"/>
              <a:defRPr>
                <a:solidFill>
                  <a:schemeClr val="lt1"/>
                </a:solidFill>
              </a:defRPr>
            </a:lvl3pPr>
            <a:lvl4pPr indent="-368300" lvl="3" marL="1828800" algn="ctr">
              <a:lnSpc>
                <a:spcPct val="100000"/>
              </a:lnSpc>
              <a:spcBef>
                <a:spcPts val="500"/>
              </a:spcBef>
              <a:spcAft>
                <a:spcPts val="0"/>
              </a:spcAft>
              <a:buSzPts val="2200"/>
              <a:buChar char="›"/>
              <a:defRPr>
                <a:solidFill>
                  <a:schemeClr val="lt1"/>
                </a:solidFill>
              </a:defRPr>
            </a:lvl4pPr>
            <a:lvl5pPr indent="-355600" lvl="4" marL="2286000" algn="ctr">
              <a:lnSpc>
                <a:spcPct val="100000"/>
              </a:lnSpc>
              <a:spcBef>
                <a:spcPts val="500"/>
              </a:spcBef>
              <a:spcAft>
                <a:spcPts val="0"/>
              </a:spcAft>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76" name="Google Shape;76;p12"/>
          <p:cNvPicPr preferRelativeResize="0"/>
          <p:nvPr/>
        </p:nvPicPr>
        <p:blipFill rotWithShape="1">
          <a:blip r:embed="rId2">
            <a:alphaModFix/>
          </a:blip>
          <a:srcRect b="0" l="0" r="0" t="0"/>
          <a:stretch/>
        </p:blipFill>
        <p:spPr>
          <a:xfrm>
            <a:off x="586404" y="5764203"/>
            <a:ext cx="2710842" cy="161801"/>
          </a:xfrm>
          <a:prstGeom prst="rect">
            <a:avLst/>
          </a:prstGeom>
          <a:noFill/>
          <a:ln>
            <a:noFill/>
          </a:ln>
        </p:spPr>
      </p:pic>
      <p:sp>
        <p:nvSpPr>
          <p:cNvPr id="77" name="Google Shape;77;p12"/>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1"/>
                </a:solidFill>
                <a:latin typeface="Gill Sans"/>
                <a:ea typeface="Gill Sans"/>
                <a:cs typeface="Gill Sans"/>
                <a:sym typeface="Gill Sans"/>
              </a:defRPr>
            </a:lvl1pPr>
            <a:lvl2pPr indent="0" lvl="1" marL="0" algn="r">
              <a:spcBef>
                <a:spcPts val="0"/>
              </a:spcBef>
              <a:buNone/>
              <a:defRPr sz="1100">
                <a:solidFill>
                  <a:schemeClr val="lt1"/>
                </a:solidFill>
                <a:latin typeface="Gill Sans"/>
                <a:ea typeface="Gill Sans"/>
                <a:cs typeface="Gill Sans"/>
                <a:sym typeface="Gill Sans"/>
              </a:defRPr>
            </a:lvl2pPr>
            <a:lvl3pPr indent="0" lvl="2" marL="0" algn="r">
              <a:spcBef>
                <a:spcPts val="0"/>
              </a:spcBef>
              <a:buNone/>
              <a:defRPr sz="1100">
                <a:solidFill>
                  <a:schemeClr val="lt1"/>
                </a:solidFill>
                <a:latin typeface="Gill Sans"/>
                <a:ea typeface="Gill Sans"/>
                <a:cs typeface="Gill Sans"/>
                <a:sym typeface="Gill Sans"/>
              </a:defRPr>
            </a:lvl3pPr>
            <a:lvl4pPr indent="0" lvl="3" marL="0" algn="r">
              <a:spcBef>
                <a:spcPts val="0"/>
              </a:spcBef>
              <a:buNone/>
              <a:defRPr sz="1100">
                <a:solidFill>
                  <a:schemeClr val="lt1"/>
                </a:solidFill>
                <a:latin typeface="Gill Sans"/>
                <a:ea typeface="Gill Sans"/>
                <a:cs typeface="Gill Sans"/>
                <a:sym typeface="Gill Sans"/>
              </a:defRPr>
            </a:lvl4pPr>
            <a:lvl5pPr indent="0" lvl="4" marL="0" algn="r">
              <a:spcBef>
                <a:spcPts val="0"/>
              </a:spcBef>
              <a:buNone/>
              <a:defRPr sz="1100">
                <a:solidFill>
                  <a:schemeClr val="lt1"/>
                </a:solidFill>
                <a:latin typeface="Gill Sans"/>
                <a:ea typeface="Gill Sans"/>
                <a:cs typeface="Gill Sans"/>
                <a:sym typeface="Gill Sans"/>
              </a:defRPr>
            </a:lvl5pPr>
            <a:lvl6pPr indent="0" lvl="5" marL="0" algn="r">
              <a:spcBef>
                <a:spcPts val="0"/>
              </a:spcBef>
              <a:buNone/>
              <a:defRPr sz="1100">
                <a:solidFill>
                  <a:schemeClr val="lt1"/>
                </a:solidFill>
                <a:latin typeface="Gill Sans"/>
                <a:ea typeface="Gill Sans"/>
                <a:cs typeface="Gill Sans"/>
                <a:sym typeface="Gill Sans"/>
              </a:defRPr>
            </a:lvl6pPr>
            <a:lvl7pPr indent="0" lvl="6" marL="0" algn="r">
              <a:spcBef>
                <a:spcPts val="0"/>
              </a:spcBef>
              <a:buNone/>
              <a:defRPr sz="1100">
                <a:solidFill>
                  <a:schemeClr val="lt1"/>
                </a:solidFill>
                <a:latin typeface="Gill Sans"/>
                <a:ea typeface="Gill Sans"/>
                <a:cs typeface="Gill Sans"/>
                <a:sym typeface="Gill Sans"/>
              </a:defRPr>
            </a:lvl7pPr>
            <a:lvl8pPr indent="0" lvl="7" marL="0" algn="r">
              <a:spcBef>
                <a:spcPts val="0"/>
              </a:spcBef>
              <a:buNone/>
              <a:defRPr sz="1100">
                <a:solidFill>
                  <a:schemeClr val="lt1"/>
                </a:solidFill>
                <a:latin typeface="Gill Sans"/>
                <a:ea typeface="Gill Sans"/>
                <a:cs typeface="Gill Sans"/>
                <a:sym typeface="Gill Sans"/>
              </a:defRPr>
            </a:lvl8pPr>
            <a:lvl9pPr indent="0" lvl="8" marL="0" algn="r">
              <a:spcBef>
                <a:spcPts val="0"/>
              </a:spcBef>
              <a:buNone/>
              <a:defRPr sz="11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78" name="Google Shape;78;p12"/>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9" name="Google Shape;79;p12"/>
          <p:cNvPicPr preferRelativeResize="0"/>
          <p:nvPr/>
        </p:nvPicPr>
        <p:blipFill rotWithShape="1">
          <a:blip r:embed="rId3">
            <a:alphaModFix/>
          </a:blip>
          <a:srcRect b="0" l="0" r="0" t="0"/>
          <a:stretch/>
        </p:blipFill>
        <p:spPr>
          <a:xfrm>
            <a:off x="9286142" y="5782018"/>
            <a:ext cx="2275938" cy="18624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ultiple Round Image">
  <p:cSld name="Multiple Round Image">
    <p:spTree>
      <p:nvGrpSpPr>
        <p:cNvPr id="80" name="Shape 80"/>
        <p:cNvGrpSpPr/>
        <p:nvPr/>
      </p:nvGrpSpPr>
      <p:grpSpPr>
        <a:xfrm>
          <a:off x="0" y="0"/>
          <a:ext cx="0" cy="0"/>
          <a:chOff x="0" y="0"/>
          <a:chExt cx="0" cy="0"/>
        </a:xfrm>
      </p:grpSpPr>
      <p:sp>
        <p:nvSpPr>
          <p:cNvPr id="81" name="Google Shape;81;p13"/>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82" name="Google Shape;82;p13"/>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83" name="Google Shape;83;p13"/>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4" name="Google Shape;84;p13"/>
          <p:cNvSpPr/>
          <p:nvPr>
            <p:ph idx="2" type="pic"/>
          </p:nvPr>
        </p:nvSpPr>
        <p:spPr>
          <a:xfrm>
            <a:off x="937549" y="1471218"/>
            <a:ext cx="4670385" cy="4670385"/>
          </a:xfrm>
          <a:prstGeom prst="ellipse">
            <a:avLst/>
          </a:prstGeom>
          <a:solidFill>
            <a:schemeClr val="lt1"/>
          </a:solid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85" name="Google Shape;85;p13"/>
          <p:cNvSpPr/>
          <p:nvPr>
            <p:ph idx="3" type="pic"/>
          </p:nvPr>
        </p:nvSpPr>
        <p:spPr>
          <a:xfrm>
            <a:off x="6732624" y="1471218"/>
            <a:ext cx="4670385" cy="4670385"/>
          </a:xfrm>
          <a:prstGeom prst="ellipse">
            <a:avLst/>
          </a:prstGeom>
          <a:solidFill>
            <a:schemeClr val="lt1"/>
          </a:solid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86" name="Google Shape;86;p13"/>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87" name="Google Shape;87;p13"/>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ultiple Square Image">
  <p:cSld name="Multiple Square Image">
    <p:spTree>
      <p:nvGrpSpPr>
        <p:cNvPr id="88" name="Shape 88"/>
        <p:cNvGrpSpPr/>
        <p:nvPr/>
      </p:nvGrpSpPr>
      <p:grpSpPr>
        <a:xfrm>
          <a:off x="0" y="0"/>
          <a:ext cx="0" cy="0"/>
          <a:chOff x="0" y="0"/>
          <a:chExt cx="0" cy="0"/>
        </a:xfrm>
      </p:grpSpPr>
      <p:sp>
        <p:nvSpPr>
          <p:cNvPr id="89" name="Google Shape;89;p14"/>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90" name="Google Shape;90;p14"/>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91" name="Google Shape;91;p14"/>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2" name="Google Shape;92;p14"/>
          <p:cNvSpPr/>
          <p:nvPr>
            <p:ph idx="2" type="pic"/>
          </p:nvPr>
        </p:nvSpPr>
        <p:spPr>
          <a:xfrm>
            <a:off x="624841" y="1410656"/>
            <a:ext cx="5463444" cy="4822825"/>
          </a:xfrm>
          <a:prstGeom prst="rect">
            <a:avLst/>
          </a:prstGeom>
          <a:solidFill>
            <a:schemeClr val="lt1"/>
          </a:solid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93" name="Google Shape;93;p14"/>
          <p:cNvSpPr/>
          <p:nvPr>
            <p:ph idx="3" type="pic"/>
          </p:nvPr>
        </p:nvSpPr>
        <p:spPr>
          <a:xfrm>
            <a:off x="6095282" y="1406573"/>
            <a:ext cx="5463444" cy="4822825"/>
          </a:xfrm>
          <a:prstGeom prst="rect">
            <a:avLst/>
          </a:prstGeom>
          <a:solidFill>
            <a:schemeClr val="lt1"/>
          </a:solid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94" name="Google Shape;94;p14"/>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95" name="Google Shape;95;p14"/>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enter Title White Background">
  <p:cSld name="Text Center Title White Background">
    <p:spTree>
      <p:nvGrpSpPr>
        <p:cNvPr id="96" name="Shape 96"/>
        <p:cNvGrpSpPr/>
        <p:nvPr/>
      </p:nvGrpSpPr>
      <p:grpSpPr>
        <a:xfrm>
          <a:off x="0" y="0"/>
          <a:ext cx="0" cy="0"/>
          <a:chOff x="0" y="0"/>
          <a:chExt cx="0" cy="0"/>
        </a:xfrm>
      </p:grpSpPr>
      <p:sp>
        <p:nvSpPr>
          <p:cNvPr id="97" name="Google Shape;97;p15"/>
          <p:cNvSpPr txBox="1"/>
          <p:nvPr>
            <p:ph type="title"/>
          </p:nvPr>
        </p:nvSpPr>
        <p:spPr>
          <a:xfrm>
            <a:off x="838200" y="923925"/>
            <a:ext cx="105156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8" name="Google Shape;98;p15"/>
          <p:cNvSpPr txBox="1"/>
          <p:nvPr>
            <p:ph idx="1" type="body"/>
          </p:nvPr>
        </p:nvSpPr>
        <p:spPr>
          <a:xfrm>
            <a:off x="838200" y="2279968"/>
            <a:ext cx="10515600" cy="3105150"/>
          </a:xfrm>
          <a:prstGeom prst="rect">
            <a:avLst/>
          </a:prstGeom>
          <a:noFill/>
          <a:ln>
            <a:noFill/>
          </a:ln>
        </p:spPr>
        <p:txBody>
          <a:bodyPr anchorCtr="0" anchor="t" bIns="45700" lIns="91425" spcFirstLastPara="1" rIns="91425" wrap="square" tIns="45700"/>
          <a:lstStyle>
            <a:lvl1pPr indent="-406400" lvl="0" marL="457200" algn="ctr">
              <a:lnSpc>
                <a:spcPct val="100000"/>
              </a:lnSpc>
              <a:spcBef>
                <a:spcPts val="1000"/>
              </a:spcBef>
              <a:spcAft>
                <a:spcPts val="0"/>
              </a:spcAft>
              <a:buSzPts val="2800"/>
              <a:buChar char="›"/>
              <a:defRPr/>
            </a:lvl1pPr>
            <a:lvl2pPr indent="-393700" lvl="1" marL="914400" algn="ctr">
              <a:lnSpc>
                <a:spcPct val="100000"/>
              </a:lnSpc>
              <a:spcBef>
                <a:spcPts val="500"/>
              </a:spcBef>
              <a:spcAft>
                <a:spcPts val="0"/>
              </a:spcAft>
              <a:buSzPts val="2600"/>
              <a:buChar char="›"/>
              <a:defRPr/>
            </a:lvl2pPr>
            <a:lvl3pPr indent="-381000" lvl="2" marL="1371600" algn="ctr">
              <a:lnSpc>
                <a:spcPct val="100000"/>
              </a:lnSpc>
              <a:spcBef>
                <a:spcPts val="500"/>
              </a:spcBef>
              <a:spcAft>
                <a:spcPts val="0"/>
              </a:spcAft>
              <a:buSzPts val="2400"/>
              <a:buChar char="›"/>
              <a:defRPr/>
            </a:lvl3pPr>
            <a:lvl4pPr indent="-368300" lvl="3" marL="1828800" algn="ctr">
              <a:lnSpc>
                <a:spcPct val="100000"/>
              </a:lnSpc>
              <a:spcBef>
                <a:spcPts val="500"/>
              </a:spcBef>
              <a:spcAft>
                <a:spcPts val="0"/>
              </a:spcAft>
              <a:buSzPts val="2200"/>
              <a:buChar char="›"/>
              <a:defRPr/>
            </a:lvl4pPr>
            <a:lvl5pPr indent="-355600" lvl="4" marL="2286000" algn="ctr">
              <a:lnSpc>
                <a:spcPct val="100000"/>
              </a:lnSpc>
              <a:spcBef>
                <a:spcPts val="500"/>
              </a:spcBef>
              <a:spcAft>
                <a:spcPts val="0"/>
              </a:spcAft>
              <a:buSzPts val="20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99" name="Google Shape;99;p15"/>
          <p:cNvPicPr preferRelativeResize="0"/>
          <p:nvPr/>
        </p:nvPicPr>
        <p:blipFill rotWithShape="1">
          <a:blip r:embed="rId2">
            <a:alphaModFix/>
          </a:blip>
          <a:srcRect b="0" l="0" r="0" t="0"/>
          <a:stretch/>
        </p:blipFill>
        <p:spPr>
          <a:xfrm>
            <a:off x="838200" y="5767841"/>
            <a:ext cx="2710842" cy="161801"/>
          </a:xfrm>
          <a:prstGeom prst="rect">
            <a:avLst/>
          </a:prstGeom>
          <a:noFill/>
          <a:ln>
            <a:noFill/>
          </a:ln>
        </p:spPr>
      </p:pic>
      <p:sp>
        <p:nvSpPr>
          <p:cNvPr id="100" name="Google Shape;100;p15"/>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01" name="Google Shape;101;p15"/>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2" name="Google Shape;102;p15"/>
          <p:cNvPicPr preferRelativeResize="0"/>
          <p:nvPr/>
        </p:nvPicPr>
        <p:blipFill rotWithShape="1">
          <a:blip r:embed="rId3">
            <a:alphaModFix/>
          </a:blip>
          <a:srcRect b="0" l="0" r="0" t="0"/>
          <a:stretch/>
        </p:blipFill>
        <p:spPr>
          <a:xfrm>
            <a:off x="9104545" y="5767841"/>
            <a:ext cx="2249255" cy="184056"/>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Center Title Image Background">
  <p:cSld name="Text Center Title Image Background">
    <p:spTree>
      <p:nvGrpSpPr>
        <p:cNvPr id="103" name="Shape 103"/>
        <p:cNvGrpSpPr/>
        <p:nvPr/>
      </p:nvGrpSpPr>
      <p:grpSpPr>
        <a:xfrm>
          <a:off x="0" y="0"/>
          <a:ext cx="0" cy="0"/>
          <a:chOff x="0" y="0"/>
          <a:chExt cx="0" cy="0"/>
        </a:xfrm>
      </p:grpSpPr>
      <p:sp>
        <p:nvSpPr>
          <p:cNvPr id="104" name="Google Shape;104;p16"/>
          <p:cNvSpPr txBox="1"/>
          <p:nvPr>
            <p:ph type="title"/>
          </p:nvPr>
        </p:nvSpPr>
        <p:spPr>
          <a:xfrm>
            <a:off x="838200" y="923925"/>
            <a:ext cx="105156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5" name="Google Shape;105;p16"/>
          <p:cNvSpPr txBox="1"/>
          <p:nvPr>
            <p:ph idx="1" type="body"/>
          </p:nvPr>
        </p:nvSpPr>
        <p:spPr>
          <a:xfrm>
            <a:off x="838200" y="2279968"/>
            <a:ext cx="10515600" cy="3105150"/>
          </a:xfrm>
          <a:prstGeom prst="rect">
            <a:avLst/>
          </a:prstGeom>
          <a:noFill/>
          <a:ln>
            <a:noFill/>
          </a:ln>
        </p:spPr>
        <p:txBody>
          <a:bodyPr anchorCtr="0" anchor="t" bIns="45700" lIns="91425" spcFirstLastPara="1" rIns="91425" wrap="square" tIns="45700"/>
          <a:lstStyle>
            <a:lvl1pPr indent="-406400" lvl="0" marL="457200" algn="ctr">
              <a:lnSpc>
                <a:spcPct val="100000"/>
              </a:lnSpc>
              <a:spcBef>
                <a:spcPts val="1000"/>
              </a:spcBef>
              <a:spcAft>
                <a:spcPts val="0"/>
              </a:spcAft>
              <a:buSzPts val="2800"/>
              <a:buChar char="›"/>
              <a:defRPr/>
            </a:lvl1pPr>
            <a:lvl2pPr indent="-393700" lvl="1" marL="914400" algn="ctr">
              <a:lnSpc>
                <a:spcPct val="100000"/>
              </a:lnSpc>
              <a:spcBef>
                <a:spcPts val="500"/>
              </a:spcBef>
              <a:spcAft>
                <a:spcPts val="0"/>
              </a:spcAft>
              <a:buSzPts val="2600"/>
              <a:buChar char="›"/>
              <a:defRPr/>
            </a:lvl2pPr>
            <a:lvl3pPr indent="-381000" lvl="2" marL="1371600" algn="ctr">
              <a:lnSpc>
                <a:spcPct val="100000"/>
              </a:lnSpc>
              <a:spcBef>
                <a:spcPts val="500"/>
              </a:spcBef>
              <a:spcAft>
                <a:spcPts val="0"/>
              </a:spcAft>
              <a:buSzPts val="2400"/>
              <a:buChar char="›"/>
              <a:defRPr/>
            </a:lvl3pPr>
            <a:lvl4pPr indent="-368300" lvl="3" marL="1828800" algn="ctr">
              <a:lnSpc>
                <a:spcPct val="100000"/>
              </a:lnSpc>
              <a:spcBef>
                <a:spcPts val="500"/>
              </a:spcBef>
              <a:spcAft>
                <a:spcPts val="0"/>
              </a:spcAft>
              <a:buSzPts val="2200"/>
              <a:buChar char="›"/>
              <a:defRPr/>
            </a:lvl4pPr>
            <a:lvl5pPr indent="-355600" lvl="4" marL="2286000" algn="ctr">
              <a:lnSpc>
                <a:spcPct val="100000"/>
              </a:lnSpc>
              <a:spcBef>
                <a:spcPts val="500"/>
              </a:spcBef>
              <a:spcAft>
                <a:spcPts val="0"/>
              </a:spcAft>
              <a:buSzPts val="20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6" name="Google Shape;106;p16"/>
          <p:cNvSpPr txBox="1"/>
          <p:nvPr>
            <p:ph idx="11" type="ftr"/>
          </p:nvPr>
        </p:nvSpPr>
        <p:spPr>
          <a:xfrm>
            <a:off x="607382" y="6583680"/>
            <a:ext cx="3368677" cy="274320"/>
          </a:xfrm>
          <a:prstGeom prst="rect">
            <a:avLst/>
          </a:prstGeom>
          <a:noFill/>
          <a:ln>
            <a:noFill/>
          </a:ln>
        </p:spPr>
        <p:txBody>
          <a:bodyPr anchorCtr="0" anchor="ctr" bIns="45700" lIns="91425" spcFirstLastPara="1" rIns="91425" wrap="square" tIns="45700"/>
          <a:lstStyle>
            <a:lvl1pPr lvl="0" marR="0" rtl="0" algn="l">
              <a:spcBef>
                <a:spcPts val="0"/>
              </a:spcBef>
              <a:spcAft>
                <a:spcPts val="0"/>
              </a:spcAft>
              <a:buSzPts val="1400"/>
              <a:buNone/>
              <a:defRPr sz="1100">
                <a:solidFill>
                  <a:srgbClr val="2F2F2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07" name="Google Shape;107;p16"/>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08" name="Google Shape;108;p16"/>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9" name="Google Shape;109;p16"/>
          <p:cNvPicPr preferRelativeResize="0"/>
          <p:nvPr/>
        </p:nvPicPr>
        <p:blipFill rotWithShape="1">
          <a:blip r:embed="rId2">
            <a:alphaModFix/>
          </a:blip>
          <a:srcRect b="0" l="0" r="0" t="0"/>
          <a:stretch/>
        </p:blipFill>
        <p:spPr>
          <a:xfrm>
            <a:off x="838200" y="5767841"/>
            <a:ext cx="2710842" cy="161801"/>
          </a:xfrm>
          <a:prstGeom prst="rect">
            <a:avLst/>
          </a:prstGeom>
          <a:noFill/>
          <a:ln>
            <a:noFill/>
          </a:ln>
        </p:spPr>
      </p:pic>
      <p:pic>
        <p:nvPicPr>
          <p:cNvPr id="110" name="Google Shape;110;p16"/>
          <p:cNvPicPr preferRelativeResize="0"/>
          <p:nvPr/>
        </p:nvPicPr>
        <p:blipFill rotWithShape="1">
          <a:blip r:embed="rId3">
            <a:alphaModFix/>
          </a:blip>
          <a:srcRect b="0" l="0" r="0" t="0"/>
          <a:stretch/>
        </p:blipFill>
        <p:spPr>
          <a:xfrm>
            <a:off x="9104545" y="5767841"/>
            <a:ext cx="2249255" cy="184056"/>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Left">
  <p:cSld name="Image Left">
    <p:spTree>
      <p:nvGrpSpPr>
        <p:cNvPr id="111" name="Shape 111"/>
        <p:cNvGrpSpPr/>
        <p:nvPr/>
      </p:nvGrpSpPr>
      <p:grpSpPr>
        <a:xfrm>
          <a:off x="0" y="0"/>
          <a:ext cx="0" cy="0"/>
          <a:chOff x="0" y="0"/>
          <a:chExt cx="0" cy="0"/>
        </a:xfrm>
      </p:grpSpPr>
      <p:sp>
        <p:nvSpPr>
          <p:cNvPr id="112" name="Google Shape;112;p17"/>
          <p:cNvSpPr/>
          <p:nvPr>
            <p:ph idx="2" type="pic"/>
          </p:nvPr>
        </p:nvSpPr>
        <p:spPr>
          <a:xfrm>
            <a:off x="0" y="0"/>
            <a:ext cx="12192000" cy="6858000"/>
          </a:xfrm>
          <a:prstGeom prst="rect">
            <a:avLst/>
          </a:prstGeom>
          <a:no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None/>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113" name="Google Shape;113;p17"/>
          <p:cNvSpPr txBox="1"/>
          <p:nvPr>
            <p:ph idx="1" type="body"/>
          </p:nvPr>
        </p:nvSpPr>
        <p:spPr>
          <a:xfrm>
            <a:off x="7708900" y="0"/>
            <a:ext cx="4483100" cy="6858000"/>
          </a:xfrm>
          <a:prstGeom prst="rect">
            <a:avLst/>
          </a:prstGeom>
          <a:solidFill>
            <a:srgbClr val="00183C">
              <a:alpha val="94901"/>
            </a:srgbClr>
          </a:solidFill>
          <a:ln>
            <a:noFill/>
          </a:ln>
        </p:spPr>
        <p:txBody>
          <a:bodyPr anchorCtr="0" anchor="t" bIns="457200" lIns="457200" spcFirstLastPara="1" rIns="228600" wrap="square" tIns="457200"/>
          <a:lstStyle>
            <a:lvl1pPr indent="-406400" lvl="0" marL="457200" algn="l">
              <a:lnSpc>
                <a:spcPct val="100000"/>
              </a:lnSpc>
              <a:spcBef>
                <a:spcPts val="1000"/>
              </a:spcBef>
              <a:spcAft>
                <a:spcPts val="0"/>
              </a:spcAft>
              <a:buSzPts val="2800"/>
              <a:buChar char="›"/>
              <a:defRPr>
                <a:solidFill>
                  <a:schemeClr val="lt1"/>
                </a:solidFill>
              </a:defRPr>
            </a:lvl1pPr>
            <a:lvl2pPr indent="-393700" lvl="1" marL="914400" algn="l">
              <a:lnSpc>
                <a:spcPct val="100000"/>
              </a:lnSpc>
              <a:spcBef>
                <a:spcPts val="500"/>
              </a:spcBef>
              <a:spcAft>
                <a:spcPts val="0"/>
              </a:spcAft>
              <a:buSzPts val="2600"/>
              <a:buChar char="›"/>
              <a:defRPr>
                <a:solidFill>
                  <a:schemeClr val="lt1"/>
                </a:solidFill>
              </a:defRPr>
            </a:lvl2pPr>
            <a:lvl3pPr indent="-381000" lvl="2" marL="1371600" algn="l">
              <a:lnSpc>
                <a:spcPct val="100000"/>
              </a:lnSpc>
              <a:spcBef>
                <a:spcPts val="500"/>
              </a:spcBef>
              <a:spcAft>
                <a:spcPts val="0"/>
              </a:spcAft>
              <a:buSzPts val="2400"/>
              <a:buChar char="›"/>
              <a:defRPr>
                <a:solidFill>
                  <a:schemeClr val="lt1"/>
                </a:solidFill>
              </a:defRPr>
            </a:lvl3pPr>
            <a:lvl4pPr indent="-368300" lvl="3" marL="1828800" algn="l">
              <a:lnSpc>
                <a:spcPct val="100000"/>
              </a:lnSpc>
              <a:spcBef>
                <a:spcPts val="500"/>
              </a:spcBef>
              <a:spcAft>
                <a:spcPts val="0"/>
              </a:spcAft>
              <a:buSzPts val="2200"/>
              <a:buChar char="›"/>
              <a:defRPr>
                <a:solidFill>
                  <a:schemeClr val="lt1"/>
                </a:solidFill>
              </a:defRPr>
            </a:lvl4pPr>
            <a:lvl5pPr indent="-355600" lvl="4" marL="2286000" algn="l">
              <a:lnSpc>
                <a:spcPct val="100000"/>
              </a:lnSpc>
              <a:spcBef>
                <a:spcPts val="500"/>
              </a:spcBef>
              <a:spcAft>
                <a:spcPts val="0"/>
              </a:spcAft>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4" name="Google Shape;114;p17"/>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1"/>
                </a:solidFill>
                <a:latin typeface="Gill Sans"/>
                <a:ea typeface="Gill Sans"/>
                <a:cs typeface="Gill Sans"/>
                <a:sym typeface="Gill Sans"/>
              </a:defRPr>
            </a:lvl1pPr>
            <a:lvl2pPr indent="0" lvl="1" marL="0" algn="r">
              <a:spcBef>
                <a:spcPts val="0"/>
              </a:spcBef>
              <a:buNone/>
              <a:defRPr sz="1100">
                <a:solidFill>
                  <a:schemeClr val="lt1"/>
                </a:solidFill>
                <a:latin typeface="Gill Sans"/>
                <a:ea typeface="Gill Sans"/>
                <a:cs typeface="Gill Sans"/>
                <a:sym typeface="Gill Sans"/>
              </a:defRPr>
            </a:lvl2pPr>
            <a:lvl3pPr indent="0" lvl="2" marL="0" algn="r">
              <a:spcBef>
                <a:spcPts val="0"/>
              </a:spcBef>
              <a:buNone/>
              <a:defRPr sz="1100">
                <a:solidFill>
                  <a:schemeClr val="lt1"/>
                </a:solidFill>
                <a:latin typeface="Gill Sans"/>
                <a:ea typeface="Gill Sans"/>
                <a:cs typeface="Gill Sans"/>
                <a:sym typeface="Gill Sans"/>
              </a:defRPr>
            </a:lvl3pPr>
            <a:lvl4pPr indent="0" lvl="3" marL="0" algn="r">
              <a:spcBef>
                <a:spcPts val="0"/>
              </a:spcBef>
              <a:buNone/>
              <a:defRPr sz="1100">
                <a:solidFill>
                  <a:schemeClr val="lt1"/>
                </a:solidFill>
                <a:latin typeface="Gill Sans"/>
                <a:ea typeface="Gill Sans"/>
                <a:cs typeface="Gill Sans"/>
                <a:sym typeface="Gill Sans"/>
              </a:defRPr>
            </a:lvl4pPr>
            <a:lvl5pPr indent="0" lvl="4" marL="0" algn="r">
              <a:spcBef>
                <a:spcPts val="0"/>
              </a:spcBef>
              <a:buNone/>
              <a:defRPr sz="1100">
                <a:solidFill>
                  <a:schemeClr val="lt1"/>
                </a:solidFill>
                <a:latin typeface="Gill Sans"/>
                <a:ea typeface="Gill Sans"/>
                <a:cs typeface="Gill Sans"/>
                <a:sym typeface="Gill Sans"/>
              </a:defRPr>
            </a:lvl5pPr>
            <a:lvl6pPr indent="0" lvl="5" marL="0" algn="r">
              <a:spcBef>
                <a:spcPts val="0"/>
              </a:spcBef>
              <a:buNone/>
              <a:defRPr sz="1100">
                <a:solidFill>
                  <a:schemeClr val="lt1"/>
                </a:solidFill>
                <a:latin typeface="Gill Sans"/>
                <a:ea typeface="Gill Sans"/>
                <a:cs typeface="Gill Sans"/>
                <a:sym typeface="Gill Sans"/>
              </a:defRPr>
            </a:lvl6pPr>
            <a:lvl7pPr indent="0" lvl="6" marL="0" algn="r">
              <a:spcBef>
                <a:spcPts val="0"/>
              </a:spcBef>
              <a:buNone/>
              <a:defRPr sz="1100">
                <a:solidFill>
                  <a:schemeClr val="lt1"/>
                </a:solidFill>
                <a:latin typeface="Gill Sans"/>
                <a:ea typeface="Gill Sans"/>
                <a:cs typeface="Gill Sans"/>
                <a:sym typeface="Gill Sans"/>
              </a:defRPr>
            </a:lvl7pPr>
            <a:lvl8pPr indent="0" lvl="7" marL="0" algn="r">
              <a:spcBef>
                <a:spcPts val="0"/>
              </a:spcBef>
              <a:buNone/>
              <a:defRPr sz="1100">
                <a:solidFill>
                  <a:schemeClr val="lt1"/>
                </a:solidFill>
                <a:latin typeface="Gill Sans"/>
                <a:ea typeface="Gill Sans"/>
                <a:cs typeface="Gill Sans"/>
                <a:sym typeface="Gill Sans"/>
              </a:defRPr>
            </a:lvl8pPr>
            <a:lvl9pPr indent="0" lvl="8" marL="0" algn="r">
              <a:spcBef>
                <a:spcPts val="0"/>
              </a:spcBef>
              <a:buNone/>
              <a:defRPr sz="11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5" name="Google Shape;115;p17"/>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Dark Background">
  <p:cSld name="Text Full Width Dark Background">
    <p:bg>
      <p:bgPr>
        <a:solidFill>
          <a:srgbClr val="00183C"/>
        </a:solidFill>
      </p:bgPr>
    </p:bg>
    <p:spTree>
      <p:nvGrpSpPr>
        <p:cNvPr id="116" name="Shape 116"/>
        <p:cNvGrpSpPr/>
        <p:nvPr/>
      </p:nvGrpSpPr>
      <p:grpSpPr>
        <a:xfrm>
          <a:off x="0" y="0"/>
          <a:ext cx="0" cy="0"/>
          <a:chOff x="0" y="0"/>
          <a:chExt cx="0" cy="0"/>
        </a:xfrm>
      </p:grpSpPr>
      <p:pic>
        <p:nvPicPr>
          <p:cNvPr id="117" name="Google Shape;117;p18"/>
          <p:cNvPicPr preferRelativeResize="0"/>
          <p:nvPr/>
        </p:nvPicPr>
        <p:blipFill rotWithShape="1">
          <a:blip r:embed="rId2">
            <a:alphaModFix/>
          </a:blip>
          <a:srcRect b="0" l="0" r="0" t="0"/>
          <a:stretch/>
        </p:blipFill>
        <p:spPr>
          <a:xfrm>
            <a:off x="624840" y="6295331"/>
            <a:ext cx="2693086" cy="160741"/>
          </a:xfrm>
          <a:prstGeom prst="rect">
            <a:avLst/>
          </a:prstGeom>
          <a:noFill/>
          <a:ln>
            <a:noFill/>
          </a:ln>
        </p:spPr>
      </p:pic>
      <p:sp>
        <p:nvSpPr>
          <p:cNvPr id="118" name="Google Shape;118;p18"/>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lt1"/>
              </a:buClr>
              <a:buSzPts val="36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8"/>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lstStyle>
            <a:lvl1pPr indent="-406400" lvl="0" marL="457200" algn="l">
              <a:lnSpc>
                <a:spcPct val="100000"/>
              </a:lnSpc>
              <a:spcBef>
                <a:spcPts val="1000"/>
              </a:spcBef>
              <a:spcAft>
                <a:spcPts val="0"/>
              </a:spcAft>
              <a:buSzPts val="2800"/>
              <a:buChar char="›"/>
              <a:defRPr sz="2800">
                <a:solidFill>
                  <a:schemeClr val="lt1"/>
                </a:solidFill>
              </a:defRPr>
            </a:lvl1pPr>
            <a:lvl2pPr indent="-393700" lvl="1" marL="914400" algn="l">
              <a:lnSpc>
                <a:spcPct val="100000"/>
              </a:lnSpc>
              <a:spcBef>
                <a:spcPts val="500"/>
              </a:spcBef>
              <a:spcAft>
                <a:spcPts val="0"/>
              </a:spcAft>
              <a:buSzPts val="2600"/>
              <a:buChar char="›"/>
              <a:defRPr sz="2600">
                <a:solidFill>
                  <a:schemeClr val="lt1"/>
                </a:solidFill>
              </a:defRPr>
            </a:lvl2pPr>
            <a:lvl3pPr indent="-381000" lvl="2" marL="1371600" algn="l">
              <a:lnSpc>
                <a:spcPct val="100000"/>
              </a:lnSpc>
              <a:spcBef>
                <a:spcPts val="500"/>
              </a:spcBef>
              <a:spcAft>
                <a:spcPts val="0"/>
              </a:spcAft>
              <a:buSzPts val="2400"/>
              <a:buChar char="›"/>
              <a:defRPr sz="2400">
                <a:solidFill>
                  <a:schemeClr val="lt1"/>
                </a:solidFill>
              </a:defRPr>
            </a:lvl3pPr>
            <a:lvl4pPr indent="-368300" lvl="3" marL="1828800" algn="l">
              <a:lnSpc>
                <a:spcPct val="100000"/>
              </a:lnSpc>
              <a:spcBef>
                <a:spcPts val="500"/>
              </a:spcBef>
              <a:spcAft>
                <a:spcPts val="0"/>
              </a:spcAft>
              <a:buSzPts val="2200"/>
              <a:buChar char="›"/>
              <a:defRPr sz="2200">
                <a:solidFill>
                  <a:schemeClr val="lt1"/>
                </a:solidFill>
              </a:defRPr>
            </a:lvl4pPr>
            <a:lvl5pPr indent="-355600" lvl="4" marL="2286000" algn="l">
              <a:lnSpc>
                <a:spcPct val="100000"/>
              </a:lnSpc>
              <a:spcBef>
                <a:spcPts val="500"/>
              </a:spcBef>
              <a:spcAft>
                <a:spcPts val="0"/>
              </a:spcAft>
              <a:buSzPts val="2000"/>
              <a:buChar char="›"/>
              <a:defRPr sz="2000">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0" name="Google Shape;120;p18"/>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chemeClr val="lt1"/>
                </a:solidFill>
                <a:latin typeface="Gill Sans"/>
                <a:ea typeface="Gill Sans"/>
                <a:cs typeface="Gill Sans"/>
                <a:sym typeface="Gill Sans"/>
              </a:defRPr>
            </a:lvl1pPr>
            <a:lvl2pPr indent="0" lvl="1" marL="0" algn="r">
              <a:spcBef>
                <a:spcPts val="0"/>
              </a:spcBef>
              <a:buNone/>
              <a:defRPr sz="1100">
                <a:solidFill>
                  <a:schemeClr val="lt1"/>
                </a:solidFill>
                <a:latin typeface="Gill Sans"/>
                <a:ea typeface="Gill Sans"/>
                <a:cs typeface="Gill Sans"/>
                <a:sym typeface="Gill Sans"/>
              </a:defRPr>
            </a:lvl2pPr>
            <a:lvl3pPr indent="0" lvl="2" marL="0" algn="r">
              <a:spcBef>
                <a:spcPts val="0"/>
              </a:spcBef>
              <a:buNone/>
              <a:defRPr sz="1100">
                <a:solidFill>
                  <a:schemeClr val="lt1"/>
                </a:solidFill>
                <a:latin typeface="Gill Sans"/>
                <a:ea typeface="Gill Sans"/>
                <a:cs typeface="Gill Sans"/>
                <a:sym typeface="Gill Sans"/>
              </a:defRPr>
            </a:lvl3pPr>
            <a:lvl4pPr indent="0" lvl="3" marL="0" algn="r">
              <a:spcBef>
                <a:spcPts val="0"/>
              </a:spcBef>
              <a:buNone/>
              <a:defRPr sz="1100">
                <a:solidFill>
                  <a:schemeClr val="lt1"/>
                </a:solidFill>
                <a:latin typeface="Gill Sans"/>
                <a:ea typeface="Gill Sans"/>
                <a:cs typeface="Gill Sans"/>
                <a:sym typeface="Gill Sans"/>
              </a:defRPr>
            </a:lvl4pPr>
            <a:lvl5pPr indent="0" lvl="4" marL="0" algn="r">
              <a:spcBef>
                <a:spcPts val="0"/>
              </a:spcBef>
              <a:buNone/>
              <a:defRPr sz="1100">
                <a:solidFill>
                  <a:schemeClr val="lt1"/>
                </a:solidFill>
                <a:latin typeface="Gill Sans"/>
                <a:ea typeface="Gill Sans"/>
                <a:cs typeface="Gill Sans"/>
                <a:sym typeface="Gill Sans"/>
              </a:defRPr>
            </a:lvl5pPr>
            <a:lvl6pPr indent="0" lvl="5" marL="0" algn="r">
              <a:spcBef>
                <a:spcPts val="0"/>
              </a:spcBef>
              <a:buNone/>
              <a:defRPr sz="1100">
                <a:solidFill>
                  <a:schemeClr val="lt1"/>
                </a:solidFill>
                <a:latin typeface="Gill Sans"/>
                <a:ea typeface="Gill Sans"/>
                <a:cs typeface="Gill Sans"/>
                <a:sym typeface="Gill Sans"/>
              </a:defRPr>
            </a:lvl6pPr>
            <a:lvl7pPr indent="0" lvl="6" marL="0" algn="r">
              <a:spcBef>
                <a:spcPts val="0"/>
              </a:spcBef>
              <a:buNone/>
              <a:defRPr sz="1100">
                <a:solidFill>
                  <a:schemeClr val="lt1"/>
                </a:solidFill>
                <a:latin typeface="Gill Sans"/>
                <a:ea typeface="Gill Sans"/>
                <a:cs typeface="Gill Sans"/>
                <a:sym typeface="Gill Sans"/>
              </a:defRPr>
            </a:lvl7pPr>
            <a:lvl8pPr indent="0" lvl="7" marL="0" algn="r">
              <a:spcBef>
                <a:spcPts val="0"/>
              </a:spcBef>
              <a:buNone/>
              <a:defRPr sz="1100">
                <a:solidFill>
                  <a:schemeClr val="lt1"/>
                </a:solidFill>
                <a:latin typeface="Gill Sans"/>
                <a:ea typeface="Gill Sans"/>
                <a:cs typeface="Gill Sans"/>
                <a:sym typeface="Gill Sans"/>
              </a:defRPr>
            </a:lvl8pPr>
            <a:lvl9pPr indent="0" lvl="8" marL="0" algn="r">
              <a:spcBef>
                <a:spcPts val="0"/>
              </a:spcBef>
              <a:buNone/>
              <a:defRPr sz="1100">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18"/>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22" name="Google Shape;122;p18"/>
          <p:cNvPicPr preferRelativeResize="0"/>
          <p:nvPr/>
        </p:nvPicPr>
        <p:blipFill rotWithShape="1">
          <a:blip r:embed="rId3">
            <a:alphaModFix/>
          </a:blip>
          <a:srcRect b="0" l="0" r="0" t="0"/>
          <a:stretch/>
        </p:blipFill>
        <p:spPr>
          <a:xfrm>
            <a:off x="9291222" y="6269832"/>
            <a:ext cx="2275938" cy="18624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p:cSld name="1_Text Full Width">
    <p:spTree>
      <p:nvGrpSpPr>
        <p:cNvPr id="123" name="Shape 123"/>
        <p:cNvGrpSpPr/>
        <p:nvPr/>
      </p:nvGrpSpPr>
      <p:grpSpPr>
        <a:xfrm>
          <a:off x="0" y="0"/>
          <a:ext cx="0" cy="0"/>
          <a:chOff x="0" y="0"/>
          <a:chExt cx="0" cy="0"/>
        </a:xfrm>
      </p:grpSpPr>
      <p:sp>
        <p:nvSpPr>
          <p:cNvPr id="124" name="Google Shape;124;p19"/>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2800"/>
              <a:buFont typeface="Gill Sans"/>
              <a:buNone/>
              <a:defRPr sz="2800">
                <a:solidFill>
                  <a:srgbClr val="168FD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5" name="Google Shape;125;p19"/>
          <p:cNvSpPr txBox="1"/>
          <p:nvPr>
            <p:ph idx="1" type="body"/>
          </p:nvPr>
        </p:nvSpPr>
        <p:spPr>
          <a:xfrm>
            <a:off x="624840" y="1335087"/>
            <a:ext cx="10933886" cy="4915127"/>
          </a:xfrm>
          <a:prstGeom prst="rect">
            <a:avLst/>
          </a:prstGeom>
          <a:noFill/>
          <a:ln>
            <a:noFill/>
          </a:ln>
        </p:spPr>
        <p:txBody>
          <a:bodyPr anchorCtr="0" anchor="t" bIns="45700" lIns="91425" spcFirstLastPara="1" rIns="91425" wrap="square" tIns="45700"/>
          <a:lstStyle>
            <a:lvl1pPr indent="-368300" lvl="0" marL="457200" algn="l">
              <a:lnSpc>
                <a:spcPct val="100000"/>
              </a:lnSpc>
              <a:spcBef>
                <a:spcPts val="1000"/>
              </a:spcBef>
              <a:spcAft>
                <a:spcPts val="0"/>
              </a:spcAft>
              <a:buSzPts val="2200"/>
              <a:buChar char="›"/>
              <a:defRPr sz="2200"/>
            </a:lvl1pPr>
            <a:lvl2pPr indent="-355600" lvl="1" marL="914400" algn="l">
              <a:lnSpc>
                <a:spcPct val="100000"/>
              </a:lnSpc>
              <a:spcBef>
                <a:spcPts val="500"/>
              </a:spcBef>
              <a:spcAft>
                <a:spcPts val="0"/>
              </a:spcAft>
              <a:buSzPts val="2000"/>
              <a:buChar char="›"/>
              <a:defRPr sz="20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17500" lvl="4" marL="2286000" algn="l">
              <a:lnSpc>
                <a:spcPct val="10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26" name="Google Shape;126;p19"/>
          <p:cNvSpPr txBox="1"/>
          <p:nvPr>
            <p:ph idx="10" type="dt"/>
          </p:nvPr>
        </p:nvSpPr>
        <p:spPr>
          <a:xfrm>
            <a:off x="10990556" y="6583680"/>
            <a:ext cx="824906"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rgbClr val="2F2F2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7" name="Google Shape;127;p19"/>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wo Column">
  <p:cSld name="1_Text Two Column">
    <p:spTree>
      <p:nvGrpSpPr>
        <p:cNvPr id="128" name="Shape 128"/>
        <p:cNvGrpSpPr/>
        <p:nvPr/>
      </p:nvGrpSpPr>
      <p:grpSpPr>
        <a:xfrm>
          <a:off x="0" y="0"/>
          <a:ext cx="0" cy="0"/>
          <a:chOff x="0" y="0"/>
          <a:chExt cx="0" cy="0"/>
        </a:xfrm>
      </p:grpSpPr>
      <p:sp>
        <p:nvSpPr>
          <p:cNvPr id="129" name="Google Shape;129;p20"/>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2800"/>
              <a:buFont typeface="Gill Sans"/>
              <a:buNone/>
              <a:defRPr>
                <a:solidFill>
                  <a:srgbClr val="168FD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20"/>
          <p:cNvSpPr txBox="1"/>
          <p:nvPr>
            <p:ph idx="1" type="body"/>
          </p:nvPr>
        </p:nvSpPr>
        <p:spPr>
          <a:xfrm>
            <a:off x="624840" y="1335088"/>
            <a:ext cx="5332077" cy="4933269"/>
          </a:xfrm>
          <a:prstGeom prst="rect">
            <a:avLst/>
          </a:prstGeom>
          <a:noFill/>
          <a:ln>
            <a:noFill/>
          </a:ln>
        </p:spPr>
        <p:txBody>
          <a:bodyPr anchorCtr="0" anchor="t" bIns="45700" lIns="91425" spcFirstLastPara="1" rIns="91425" wrap="square" tIns="45700"/>
          <a:lstStyle>
            <a:lvl1pPr indent="-368300" lvl="0" marL="457200" algn="l">
              <a:lnSpc>
                <a:spcPct val="100000"/>
              </a:lnSpc>
              <a:spcBef>
                <a:spcPts val="1000"/>
              </a:spcBef>
              <a:spcAft>
                <a:spcPts val="0"/>
              </a:spcAft>
              <a:buSzPts val="2200"/>
              <a:buChar char="›"/>
              <a:defRPr sz="2200"/>
            </a:lvl1pPr>
            <a:lvl2pPr indent="-355600" lvl="1" marL="914400" algn="l">
              <a:lnSpc>
                <a:spcPct val="100000"/>
              </a:lnSpc>
              <a:spcBef>
                <a:spcPts val="500"/>
              </a:spcBef>
              <a:spcAft>
                <a:spcPts val="0"/>
              </a:spcAft>
              <a:buSzPts val="2000"/>
              <a:buChar char="›"/>
              <a:defRPr sz="20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17500" lvl="4" marL="2286000" algn="l">
              <a:lnSpc>
                <a:spcPct val="10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1" name="Google Shape;131;p20"/>
          <p:cNvSpPr txBox="1"/>
          <p:nvPr>
            <p:ph idx="2" type="body"/>
          </p:nvPr>
        </p:nvSpPr>
        <p:spPr>
          <a:xfrm>
            <a:off x="6226649" y="1335088"/>
            <a:ext cx="5332077" cy="4933269"/>
          </a:xfrm>
          <a:prstGeom prst="rect">
            <a:avLst/>
          </a:prstGeom>
          <a:noFill/>
          <a:ln>
            <a:noFill/>
          </a:ln>
        </p:spPr>
        <p:txBody>
          <a:bodyPr anchorCtr="0" anchor="t" bIns="45700" lIns="91425" spcFirstLastPara="1" rIns="91425" wrap="square" tIns="45700"/>
          <a:lstStyle>
            <a:lvl1pPr indent="-368300" lvl="0" marL="457200" algn="l">
              <a:lnSpc>
                <a:spcPct val="100000"/>
              </a:lnSpc>
              <a:spcBef>
                <a:spcPts val="1000"/>
              </a:spcBef>
              <a:spcAft>
                <a:spcPts val="0"/>
              </a:spcAft>
              <a:buSzPts val="2200"/>
              <a:buChar char="›"/>
              <a:defRPr sz="2200"/>
            </a:lvl1pPr>
            <a:lvl2pPr indent="-355600" lvl="1" marL="914400" algn="l">
              <a:lnSpc>
                <a:spcPct val="100000"/>
              </a:lnSpc>
              <a:spcBef>
                <a:spcPts val="500"/>
              </a:spcBef>
              <a:spcAft>
                <a:spcPts val="0"/>
              </a:spcAft>
              <a:buSzPts val="2000"/>
              <a:buChar char="›"/>
              <a:defRPr sz="2000"/>
            </a:lvl2pPr>
            <a:lvl3pPr indent="-342900" lvl="2" marL="1371600" algn="l">
              <a:lnSpc>
                <a:spcPct val="100000"/>
              </a:lnSpc>
              <a:spcBef>
                <a:spcPts val="500"/>
              </a:spcBef>
              <a:spcAft>
                <a:spcPts val="0"/>
              </a:spcAft>
              <a:buSzPts val="1800"/>
              <a:buChar char="›"/>
              <a:defRPr sz="1800"/>
            </a:lvl3pPr>
            <a:lvl4pPr indent="-330200" lvl="3" marL="1828800" algn="l">
              <a:lnSpc>
                <a:spcPct val="100000"/>
              </a:lnSpc>
              <a:spcBef>
                <a:spcPts val="500"/>
              </a:spcBef>
              <a:spcAft>
                <a:spcPts val="0"/>
              </a:spcAft>
              <a:buSzPts val="1600"/>
              <a:buChar char="›"/>
              <a:defRPr sz="1600"/>
            </a:lvl4pPr>
            <a:lvl5pPr indent="-317500" lvl="4" marL="2286000" algn="l">
              <a:lnSpc>
                <a:spcPct val="100000"/>
              </a:lnSpc>
              <a:spcBef>
                <a:spcPts val="500"/>
              </a:spcBef>
              <a:spcAft>
                <a:spcPts val="0"/>
              </a:spcAft>
              <a:buSzPts val="1400"/>
              <a:buChar char="›"/>
              <a:defRPr sz="14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32" name="Google Shape;132;p20"/>
          <p:cNvSpPr txBox="1"/>
          <p:nvPr>
            <p:ph idx="10" type="dt"/>
          </p:nvPr>
        </p:nvSpPr>
        <p:spPr>
          <a:xfrm>
            <a:off x="10990556" y="6583680"/>
            <a:ext cx="824906"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rgbClr val="2F2F2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20"/>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1100">
                <a:solidFill>
                  <a:srgbClr val="2F2F2F"/>
                </a:solidFill>
                <a:latin typeface="Gill Sans"/>
                <a:ea typeface="Gill Sans"/>
                <a:cs typeface="Gill Sans"/>
                <a:sym typeface="Gill Sans"/>
              </a:defRPr>
            </a:lvl1pPr>
            <a:lvl2pPr indent="0" lvl="1" marL="0" algn="r">
              <a:spcBef>
                <a:spcPts val="0"/>
              </a:spcBef>
              <a:buNone/>
              <a:defRPr sz="1100">
                <a:solidFill>
                  <a:srgbClr val="2F2F2F"/>
                </a:solidFill>
                <a:latin typeface="Gill Sans"/>
                <a:ea typeface="Gill Sans"/>
                <a:cs typeface="Gill Sans"/>
                <a:sym typeface="Gill Sans"/>
              </a:defRPr>
            </a:lvl2pPr>
            <a:lvl3pPr indent="0" lvl="2" marL="0" algn="r">
              <a:spcBef>
                <a:spcPts val="0"/>
              </a:spcBef>
              <a:buNone/>
              <a:defRPr sz="1100">
                <a:solidFill>
                  <a:srgbClr val="2F2F2F"/>
                </a:solidFill>
                <a:latin typeface="Gill Sans"/>
                <a:ea typeface="Gill Sans"/>
                <a:cs typeface="Gill Sans"/>
                <a:sym typeface="Gill Sans"/>
              </a:defRPr>
            </a:lvl3pPr>
            <a:lvl4pPr indent="0" lvl="3" marL="0" algn="r">
              <a:spcBef>
                <a:spcPts val="0"/>
              </a:spcBef>
              <a:buNone/>
              <a:defRPr sz="1100">
                <a:solidFill>
                  <a:srgbClr val="2F2F2F"/>
                </a:solidFill>
                <a:latin typeface="Gill Sans"/>
                <a:ea typeface="Gill Sans"/>
                <a:cs typeface="Gill Sans"/>
                <a:sym typeface="Gill Sans"/>
              </a:defRPr>
            </a:lvl4pPr>
            <a:lvl5pPr indent="0" lvl="4" marL="0" algn="r">
              <a:spcBef>
                <a:spcPts val="0"/>
              </a:spcBef>
              <a:buNone/>
              <a:defRPr sz="1100">
                <a:solidFill>
                  <a:srgbClr val="2F2F2F"/>
                </a:solidFill>
                <a:latin typeface="Gill Sans"/>
                <a:ea typeface="Gill Sans"/>
                <a:cs typeface="Gill Sans"/>
                <a:sym typeface="Gill Sans"/>
              </a:defRPr>
            </a:lvl5pPr>
            <a:lvl6pPr indent="0" lvl="5" marL="0" algn="r">
              <a:spcBef>
                <a:spcPts val="0"/>
              </a:spcBef>
              <a:buNone/>
              <a:defRPr sz="1100">
                <a:solidFill>
                  <a:srgbClr val="2F2F2F"/>
                </a:solidFill>
                <a:latin typeface="Gill Sans"/>
                <a:ea typeface="Gill Sans"/>
                <a:cs typeface="Gill Sans"/>
                <a:sym typeface="Gill Sans"/>
              </a:defRPr>
            </a:lvl6pPr>
            <a:lvl7pPr indent="0" lvl="6" marL="0" algn="r">
              <a:spcBef>
                <a:spcPts val="0"/>
              </a:spcBef>
              <a:buNone/>
              <a:defRPr sz="1100">
                <a:solidFill>
                  <a:srgbClr val="2F2F2F"/>
                </a:solidFill>
                <a:latin typeface="Gill Sans"/>
                <a:ea typeface="Gill Sans"/>
                <a:cs typeface="Gill Sans"/>
                <a:sym typeface="Gill Sans"/>
              </a:defRPr>
            </a:lvl7pPr>
            <a:lvl8pPr indent="0" lvl="7" marL="0" algn="r">
              <a:spcBef>
                <a:spcPts val="0"/>
              </a:spcBef>
              <a:buNone/>
              <a:defRPr sz="1100">
                <a:solidFill>
                  <a:srgbClr val="2F2F2F"/>
                </a:solidFill>
                <a:latin typeface="Gill Sans"/>
                <a:ea typeface="Gill Sans"/>
                <a:cs typeface="Gill Sans"/>
                <a:sym typeface="Gill Sans"/>
              </a:defRPr>
            </a:lvl8pPr>
            <a:lvl9pPr indent="0" lvl="8" mar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1_Title Only">
    <p:spTree>
      <p:nvGrpSpPr>
        <p:cNvPr id="21" name="Shape 21"/>
        <p:cNvGrpSpPr/>
        <p:nvPr/>
      </p:nvGrpSpPr>
      <p:grpSpPr>
        <a:xfrm>
          <a:off x="0" y="0"/>
          <a:ext cx="0" cy="0"/>
          <a:chOff x="0" y="0"/>
          <a:chExt cx="0" cy="0"/>
        </a:xfrm>
      </p:grpSpPr>
      <p:sp>
        <p:nvSpPr>
          <p:cNvPr id="22" name="Google Shape;22;p3"/>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2800"/>
              <a:buFont typeface="Gill Sans"/>
              <a:buNone/>
              <a:defRPr>
                <a:solidFill>
                  <a:srgbClr val="168FDF"/>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0" type="dt"/>
          </p:nvPr>
        </p:nvSpPr>
        <p:spPr>
          <a:xfrm>
            <a:off x="10990556" y="6583680"/>
            <a:ext cx="824906"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rgbClr val="2F2F2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3"/>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p:transition>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Full Width">
  <p:cSld name="Text Full Width">
    <p:spTree>
      <p:nvGrpSpPr>
        <p:cNvPr id="25" name="Shape 25"/>
        <p:cNvGrpSpPr/>
        <p:nvPr/>
      </p:nvGrpSpPr>
      <p:grpSpPr>
        <a:xfrm>
          <a:off x="0" y="0"/>
          <a:ext cx="0" cy="0"/>
          <a:chOff x="0" y="0"/>
          <a:chExt cx="0" cy="0"/>
        </a:xfrm>
      </p:grpSpPr>
      <p:sp>
        <p:nvSpPr>
          <p:cNvPr id="26" name="Google Shape;26;p4"/>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4"/>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lstStyle>
            <a:lvl1pPr indent="-406400" lvl="0" marL="457200" algn="l">
              <a:lnSpc>
                <a:spcPct val="100000"/>
              </a:lnSpc>
              <a:spcBef>
                <a:spcPts val="1000"/>
              </a:spcBef>
              <a:spcAft>
                <a:spcPts val="0"/>
              </a:spcAft>
              <a:buSzPts val="2800"/>
              <a:buChar char="›"/>
              <a:defRPr sz="2800"/>
            </a:lvl1pPr>
            <a:lvl2pPr indent="-393700" lvl="1" marL="914400" algn="l">
              <a:lnSpc>
                <a:spcPct val="100000"/>
              </a:lnSpc>
              <a:spcBef>
                <a:spcPts val="500"/>
              </a:spcBef>
              <a:spcAft>
                <a:spcPts val="0"/>
              </a:spcAft>
              <a:buSzPts val="2600"/>
              <a:buChar char="›"/>
              <a:defRPr sz="2600"/>
            </a:lvl2pPr>
            <a:lvl3pPr indent="-381000" lvl="2" marL="1371600" algn="l">
              <a:lnSpc>
                <a:spcPct val="100000"/>
              </a:lnSpc>
              <a:spcBef>
                <a:spcPts val="500"/>
              </a:spcBef>
              <a:spcAft>
                <a:spcPts val="0"/>
              </a:spcAft>
              <a:buSzPts val="2400"/>
              <a:buChar char="›"/>
              <a:defRPr sz="2400"/>
            </a:lvl3pPr>
            <a:lvl4pPr indent="-368300" lvl="3" marL="1828800" algn="l">
              <a:lnSpc>
                <a:spcPct val="100000"/>
              </a:lnSpc>
              <a:spcBef>
                <a:spcPts val="500"/>
              </a:spcBef>
              <a:spcAft>
                <a:spcPts val="0"/>
              </a:spcAft>
              <a:buSzPts val="2200"/>
              <a:buChar char="›"/>
              <a:defRPr sz="2200"/>
            </a:lvl4pPr>
            <a:lvl5pPr indent="-355600" lvl="4" marL="2286000" algn="l">
              <a:lnSpc>
                <a:spcPct val="100000"/>
              </a:lnSpc>
              <a:spcBef>
                <a:spcPts val="500"/>
              </a:spcBef>
              <a:spcAft>
                <a:spcPts val="0"/>
              </a:spcAft>
              <a:buSzPts val="2000"/>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8" name="Google Shape;28;p4"/>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29" name="Google Shape;29;p4"/>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4"/>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1" name="Google Shape;31;p4"/>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Light">
  <p:cSld name="Transition Light">
    <p:spTree>
      <p:nvGrpSpPr>
        <p:cNvPr id="32" name="Shape 32"/>
        <p:cNvGrpSpPr/>
        <p:nvPr/>
      </p:nvGrpSpPr>
      <p:grpSpPr>
        <a:xfrm>
          <a:off x="0" y="0"/>
          <a:ext cx="0" cy="0"/>
          <a:chOff x="0" y="0"/>
          <a:chExt cx="0" cy="0"/>
        </a:xfrm>
      </p:grpSpPr>
      <p:sp>
        <p:nvSpPr>
          <p:cNvPr id="33" name="Google Shape;33;p5"/>
          <p:cNvSpPr txBox="1"/>
          <p:nvPr>
            <p:ph type="title"/>
          </p:nvPr>
        </p:nvSpPr>
        <p:spPr>
          <a:xfrm>
            <a:off x="609600" y="2447925"/>
            <a:ext cx="109728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5" name="Google Shape;35;p5"/>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6" name="Google Shape;36;p5"/>
          <p:cNvPicPr preferRelativeResize="0"/>
          <p:nvPr/>
        </p:nvPicPr>
        <p:blipFill rotWithShape="1">
          <a:blip r:embed="rId2">
            <a:alphaModFix/>
          </a:blip>
          <a:srcRect b="0" l="0" r="0" t="0"/>
          <a:stretch/>
        </p:blipFill>
        <p:spPr>
          <a:xfrm>
            <a:off x="838200" y="5767841"/>
            <a:ext cx="2710842" cy="161801"/>
          </a:xfrm>
          <a:prstGeom prst="rect">
            <a:avLst/>
          </a:prstGeom>
          <a:noFill/>
          <a:ln>
            <a:noFill/>
          </a:ln>
        </p:spPr>
      </p:pic>
      <p:pic>
        <p:nvPicPr>
          <p:cNvPr id="37" name="Google Shape;37;p5"/>
          <p:cNvPicPr preferRelativeResize="0"/>
          <p:nvPr/>
        </p:nvPicPr>
        <p:blipFill rotWithShape="1">
          <a:blip r:embed="rId3">
            <a:alphaModFix/>
          </a:blip>
          <a:srcRect b="0" l="0" r="0" t="0"/>
          <a:stretch/>
        </p:blipFill>
        <p:spPr>
          <a:xfrm>
            <a:off x="9104545" y="5767841"/>
            <a:ext cx="2249255" cy="18405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ransition Dark">
  <p:cSld name="Transition Dark">
    <p:bg>
      <p:bgPr>
        <a:solidFill>
          <a:srgbClr val="00183C"/>
        </a:solidFill>
      </p:bgPr>
    </p:bg>
    <p:spTree>
      <p:nvGrpSpPr>
        <p:cNvPr id="38" name="Shape 38"/>
        <p:cNvGrpSpPr/>
        <p:nvPr/>
      </p:nvGrpSpPr>
      <p:grpSpPr>
        <a:xfrm>
          <a:off x="0" y="0"/>
          <a:ext cx="0" cy="0"/>
          <a:chOff x="0" y="0"/>
          <a:chExt cx="0" cy="0"/>
        </a:xfrm>
      </p:grpSpPr>
      <p:sp>
        <p:nvSpPr>
          <p:cNvPr id="39" name="Google Shape;39;p6"/>
          <p:cNvSpPr txBox="1"/>
          <p:nvPr>
            <p:ph type="title"/>
          </p:nvPr>
        </p:nvSpPr>
        <p:spPr>
          <a:xfrm>
            <a:off x="609600" y="2447925"/>
            <a:ext cx="10972800" cy="1325563"/>
          </a:xfrm>
          <a:prstGeom prst="rect">
            <a:avLst/>
          </a:prstGeom>
          <a:noFill/>
          <a:ln>
            <a:noFill/>
          </a:ln>
        </p:spPr>
        <p:txBody>
          <a:bodyPr anchorCtr="0" anchor="ctr" bIns="45700" lIns="91425" spcFirstLastPara="1" rIns="91425" wrap="square" tIns="45700"/>
          <a:lstStyle>
            <a:lvl1pPr lvl="0" algn="ctr">
              <a:lnSpc>
                <a:spcPct val="90000"/>
              </a:lnSpc>
              <a:spcBef>
                <a:spcPts val="0"/>
              </a:spcBef>
              <a:spcAft>
                <a:spcPts val="0"/>
              </a:spcAft>
              <a:buClr>
                <a:schemeClr val="lt1"/>
              </a:buClr>
              <a:buSzPts val="3600"/>
              <a:buFont typeface="Gill Sans"/>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0" name="Google Shape;40;p6"/>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1" name="Google Shape;41;p6"/>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2" name="Google Shape;42;p6"/>
          <p:cNvPicPr preferRelativeResize="0"/>
          <p:nvPr/>
        </p:nvPicPr>
        <p:blipFill rotWithShape="1">
          <a:blip r:embed="rId2">
            <a:alphaModFix/>
          </a:blip>
          <a:srcRect b="0" l="0" r="0" t="0"/>
          <a:stretch/>
        </p:blipFill>
        <p:spPr>
          <a:xfrm>
            <a:off x="586404" y="5764203"/>
            <a:ext cx="2710842" cy="161801"/>
          </a:xfrm>
          <a:prstGeom prst="rect">
            <a:avLst/>
          </a:prstGeom>
          <a:noFill/>
          <a:ln>
            <a:noFill/>
          </a:ln>
        </p:spPr>
      </p:pic>
      <p:pic>
        <p:nvPicPr>
          <p:cNvPr id="43" name="Google Shape;43;p6"/>
          <p:cNvPicPr preferRelativeResize="0"/>
          <p:nvPr/>
        </p:nvPicPr>
        <p:blipFill rotWithShape="1">
          <a:blip r:embed="rId3">
            <a:alphaModFix/>
          </a:blip>
          <a:srcRect b="0" l="0" r="0" t="0"/>
          <a:stretch/>
        </p:blipFill>
        <p:spPr>
          <a:xfrm>
            <a:off x="9286142" y="5782018"/>
            <a:ext cx="2275938" cy="1862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Two Column">
  <p:cSld name="Text Two Column">
    <p:spTree>
      <p:nvGrpSpPr>
        <p:cNvPr id="44" name="Shape 44"/>
        <p:cNvGrpSpPr/>
        <p:nvPr/>
      </p:nvGrpSpPr>
      <p:grpSpPr>
        <a:xfrm>
          <a:off x="0" y="0"/>
          <a:ext cx="0" cy="0"/>
          <a:chOff x="0" y="0"/>
          <a:chExt cx="0" cy="0"/>
        </a:xfrm>
      </p:grpSpPr>
      <p:sp>
        <p:nvSpPr>
          <p:cNvPr id="45" name="Google Shape;45;p7"/>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latin typeface="Gill Sans"/>
                <a:ea typeface="Gill Sans"/>
                <a:cs typeface="Gill Sans"/>
                <a:sym typeface="Gill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 type="body"/>
          </p:nvPr>
        </p:nvSpPr>
        <p:spPr>
          <a:xfrm>
            <a:off x="624840" y="1335088"/>
            <a:ext cx="5332077" cy="4351338"/>
          </a:xfrm>
          <a:prstGeom prst="rect">
            <a:avLst/>
          </a:prstGeom>
          <a:noFill/>
          <a:ln>
            <a:noFill/>
          </a:ln>
        </p:spPr>
        <p:txBody>
          <a:bodyPr anchorCtr="0" anchor="t" bIns="45700" lIns="91425" spcFirstLastPara="1" rIns="91425" wrap="square" tIns="45700"/>
          <a:lstStyle>
            <a:lvl1pPr indent="-406400" lvl="0" marL="457200" algn="l">
              <a:lnSpc>
                <a:spcPct val="100000"/>
              </a:lnSpc>
              <a:spcBef>
                <a:spcPts val="1000"/>
              </a:spcBef>
              <a:spcAft>
                <a:spcPts val="0"/>
              </a:spcAft>
              <a:buSzPts val="2800"/>
              <a:buChar char="›"/>
              <a:defRPr sz="2800">
                <a:latin typeface="Gill Sans"/>
                <a:ea typeface="Gill Sans"/>
                <a:cs typeface="Gill Sans"/>
                <a:sym typeface="Gill Sans"/>
              </a:defRPr>
            </a:lvl1pPr>
            <a:lvl2pPr indent="-393700" lvl="1" marL="914400" algn="l">
              <a:lnSpc>
                <a:spcPct val="100000"/>
              </a:lnSpc>
              <a:spcBef>
                <a:spcPts val="500"/>
              </a:spcBef>
              <a:spcAft>
                <a:spcPts val="0"/>
              </a:spcAft>
              <a:buSzPts val="2600"/>
              <a:buChar char="›"/>
              <a:defRPr sz="2600">
                <a:latin typeface="Gill Sans"/>
                <a:ea typeface="Gill Sans"/>
                <a:cs typeface="Gill Sans"/>
                <a:sym typeface="Gill Sans"/>
              </a:defRPr>
            </a:lvl2pPr>
            <a:lvl3pPr indent="-381000" lvl="2" marL="1371600" algn="l">
              <a:lnSpc>
                <a:spcPct val="100000"/>
              </a:lnSpc>
              <a:spcBef>
                <a:spcPts val="500"/>
              </a:spcBef>
              <a:spcAft>
                <a:spcPts val="0"/>
              </a:spcAft>
              <a:buSzPts val="2400"/>
              <a:buChar char="›"/>
              <a:defRPr sz="2400">
                <a:latin typeface="Gill Sans"/>
                <a:ea typeface="Gill Sans"/>
                <a:cs typeface="Gill Sans"/>
                <a:sym typeface="Gill Sans"/>
              </a:defRPr>
            </a:lvl3pPr>
            <a:lvl4pPr indent="-368300" lvl="3" marL="1828800" algn="l">
              <a:lnSpc>
                <a:spcPct val="100000"/>
              </a:lnSpc>
              <a:spcBef>
                <a:spcPts val="500"/>
              </a:spcBef>
              <a:spcAft>
                <a:spcPts val="0"/>
              </a:spcAft>
              <a:buSzPts val="2200"/>
              <a:buChar char="›"/>
              <a:defRPr sz="2200">
                <a:latin typeface="Gill Sans"/>
                <a:ea typeface="Gill Sans"/>
                <a:cs typeface="Gill Sans"/>
                <a:sym typeface="Gill Sans"/>
              </a:defRPr>
            </a:lvl4pPr>
            <a:lvl5pPr indent="-355600" lvl="4" marL="2286000" algn="l">
              <a:lnSpc>
                <a:spcPct val="100000"/>
              </a:lnSpc>
              <a:spcBef>
                <a:spcPts val="500"/>
              </a:spcBef>
              <a:spcAft>
                <a:spcPts val="0"/>
              </a:spcAft>
              <a:buSzPts val="2000"/>
              <a:buChar char="›"/>
              <a:defRPr sz="2000">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7"/>
          <p:cNvSpPr txBox="1"/>
          <p:nvPr>
            <p:ph idx="2" type="body"/>
          </p:nvPr>
        </p:nvSpPr>
        <p:spPr>
          <a:xfrm>
            <a:off x="6226649" y="1335088"/>
            <a:ext cx="5332077" cy="4351338"/>
          </a:xfrm>
          <a:prstGeom prst="rect">
            <a:avLst/>
          </a:prstGeom>
          <a:noFill/>
          <a:ln>
            <a:noFill/>
          </a:ln>
        </p:spPr>
        <p:txBody>
          <a:bodyPr anchorCtr="0" anchor="t" bIns="45700" lIns="91425" spcFirstLastPara="1" rIns="91425" wrap="square" tIns="45700"/>
          <a:lstStyle>
            <a:lvl1pPr indent="-406400" lvl="0" marL="457200" algn="l">
              <a:lnSpc>
                <a:spcPct val="100000"/>
              </a:lnSpc>
              <a:spcBef>
                <a:spcPts val="1000"/>
              </a:spcBef>
              <a:spcAft>
                <a:spcPts val="0"/>
              </a:spcAft>
              <a:buSzPts val="2800"/>
              <a:buChar char="›"/>
              <a:defRPr sz="2800">
                <a:latin typeface="Gill Sans"/>
                <a:ea typeface="Gill Sans"/>
                <a:cs typeface="Gill Sans"/>
                <a:sym typeface="Gill Sans"/>
              </a:defRPr>
            </a:lvl1pPr>
            <a:lvl2pPr indent="-393700" lvl="1" marL="914400" algn="l">
              <a:lnSpc>
                <a:spcPct val="100000"/>
              </a:lnSpc>
              <a:spcBef>
                <a:spcPts val="500"/>
              </a:spcBef>
              <a:spcAft>
                <a:spcPts val="0"/>
              </a:spcAft>
              <a:buSzPts val="2600"/>
              <a:buChar char="›"/>
              <a:defRPr sz="2600">
                <a:latin typeface="Gill Sans"/>
                <a:ea typeface="Gill Sans"/>
                <a:cs typeface="Gill Sans"/>
                <a:sym typeface="Gill Sans"/>
              </a:defRPr>
            </a:lvl2pPr>
            <a:lvl3pPr indent="-381000" lvl="2" marL="1371600" algn="l">
              <a:lnSpc>
                <a:spcPct val="100000"/>
              </a:lnSpc>
              <a:spcBef>
                <a:spcPts val="500"/>
              </a:spcBef>
              <a:spcAft>
                <a:spcPts val="0"/>
              </a:spcAft>
              <a:buSzPts val="2400"/>
              <a:buChar char="›"/>
              <a:defRPr sz="2400">
                <a:latin typeface="Gill Sans"/>
                <a:ea typeface="Gill Sans"/>
                <a:cs typeface="Gill Sans"/>
                <a:sym typeface="Gill Sans"/>
              </a:defRPr>
            </a:lvl3pPr>
            <a:lvl4pPr indent="-368300" lvl="3" marL="1828800" algn="l">
              <a:lnSpc>
                <a:spcPct val="100000"/>
              </a:lnSpc>
              <a:spcBef>
                <a:spcPts val="500"/>
              </a:spcBef>
              <a:spcAft>
                <a:spcPts val="0"/>
              </a:spcAft>
              <a:buSzPts val="2200"/>
              <a:buChar char="›"/>
              <a:defRPr sz="2200">
                <a:latin typeface="Gill Sans"/>
                <a:ea typeface="Gill Sans"/>
                <a:cs typeface="Gill Sans"/>
                <a:sym typeface="Gill Sans"/>
              </a:defRPr>
            </a:lvl4pPr>
            <a:lvl5pPr indent="-355600" lvl="4" marL="2286000" algn="l">
              <a:lnSpc>
                <a:spcPct val="100000"/>
              </a:lnSpc>
              <a:spcBef>
                <a:spcPts val="500"/>
              </a:spcBef>
              <a:spcAft>
                <a:spcPts val="0"/>
              </a:spcAft>
              <a:buSzPts val="2000"/>
              <a:buChar char="›"/>
              <a:defRPr sz="2000">
                <a:latin typeface="Gill Sans"/>
                <a:ea typeface="Gill Sans"/>
                <a:cs typeface="Gill Sans"/>
                <a:sym typeface="Gill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8" name="Google Shape;48;p7"/>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49" name="Google Shape;49;p7"/>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0" name="Google Shape;50;p7"/>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1" name="Google Shape;51;p7"/>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ext Half Width">
  <p:cSld name="Text Half Width">
    <p:spTree>
      <p:nvGrpSpPr>
        <p:cNvPr id="52" name="Shape 52"/>
        <p:cNvGrpSpPr/>
        <p:nvPr/>
      </p:nvGrpSpPr>
      <p:grpSpPr>
        <a:xfrm>
          <a:off x="0" y="0"/>
          <a:ext cx="0" cy="0"/>
          <a:chOff x="0" y="0"/>
          <a:chExt cx="0" cy="0"/>
        </a:xfrm>
      </p:grpSpPr>
      <p:sp>
        <p:nvSpPr>
          <p:cNvPr id="53" name="Google Shape;53;p8"/>
          <p:cNvSpPr txBox="1"/>
          <p:nvPr>
            <p:ph type="title"/>
          </p:nvPr>
        </p:nvSpPr>
        <p:spPr>
          <a:xfrm>
            <a:off x="624840" y="365126"/>
            <a:ext cx="10728960"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4" name="Google Shape;54;p8"/>
          <p:cNvSpPr txBox="1"/>
          <p:nvPr>
            <p:ph idx="1" type="body"/>
          </p:nvPr>
        </p:nvSpPr>
        <p:spPr>
          <a:xfrm>
            <a:off x="624840" y="1335088"/>
            <a:ext cx="5267960" cy="4351338"/>
          </a:xfrm>
          <a:prstGeom prst="rect">
            <a:avLst/>
          </a:prstGeom>
          <a:noFill/>
          <a:ln>
            <a:noFill/>
          </a:ln>
        </p:spPr>
        <p:txBody>
          <a:bodyPr anchorCtr="0" anchor="t" bIns="45700" lIns="91425" spcFirstLastPara="1" rIns="91425" wrap="square" tIns="45700"/>
          <a:lstStyle>
            <a:lvl1pPr indent="-406400" lvl="0" marL="457200" algn="l">
              <a:lnSpc>
                <a:spcPct val="100000"/>
              </a:lnSpc>
              <a:spcBef>
                <a:spcPts val="1000"/>
              </a:spcBef>
              <a:spcAft>
                <a:spcPts val="0"/>
              </a:spcAft>
              <a:buSzPts val="2800"/>
              <a:buChar char="›"/>
              <a:defRPr sz="2800"/>
            </a:lvl1pPr>
            <a:lvl2pPr indent="-393700" lvl="1" marL="914400" algn="l">
              <a:lnSpc>
                <a:spcPct val="100000"/>
              </a:lnSpc>
              <a:spcBef>
                <a:spcPts val="500"/>
              </a:spcBef>
              <a:spcAft>
                <a:spcPts val="0"/>
              </a:spcAft>
              <a:buSzPts val="2600"/>
              <a:buChar char="›"/>
              <a:defRPr sz="2600"/>
            </a:lvl2pPr>
            <a:lvl3pPr indent="-381000" lvl="2" marL="1371600" algn="l">
              <a:lnSpc>
                <a:spcPct val="100000"/>
              </a:lnSpc>
              <a:spcBef>
                <a:spcPts val="500"/>
              </a:spcBef>
              <a:spcAft>
                <a:spcPts val="0"/>
              </a:spcAft>
              <a:buSzPts val="2400"/>
              <a:buChar char="›"/>
              <a:defRPr sz="2400"/>
            </a:lvl3pPr>
            <a:lvl4pPr indent="-368300" lvl="3" marL="1828800" algn="l">
              <a:lnSpc>
                <a:spcPct val="100000"/>
              </a:lnSpc>
              <a:spcBef>
                <a:spcPts val="500"/>
              </a:spcBef>
              <a:spcAft>
                <a:spcPts val="0"/>
              </a:spcAft>
              <a:buSzPts val="2200"/>
              <a:buChar char="›"/>
              <a:defRPr sz="2200"/>
            </a:lvl4pPr>
            <a:lvl5pPr indent="-355600" lvl="4" marL="2286000" algn="l">
              <a:lnSpc>
                <a:spcPct val="100000"/>
              </a:lnSpc>
              <a:spcBef>
                <a:spcPts val="500"/>
              </a:spcBef>
              <a:spcAft>
                <a:spcPts val="0"/>
              </a:spcAft>
              <a:buSzPts val="2000"/>
              <a:buChar char="›"/>
              <a:defRPr sz="20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55" name="Google Shape;55;p8"/>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56" name="Google Shape;56;p8"/>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7" name="Google Shape;57;p8"/>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8" name="Google Shape;58;p8"/>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p:cSld name="Title Only">
    <p:spTree>
      <p:nvGrpSpPr>
        <p:cNvPr id="59" name="Shape 59"/>
        <p:cNvGrpSpPr/>
        <p:nvPr/>
      </p:nvGrpSpPr>
      <p:grpSpPr>
        <a:xfrm>
          <a:off x="0" y="0"/>
          <a:ext cx="0" cy="0"/>
          <a:chOff x="0" y="0"/>
          <a:chExt cx="0" cy="0"/>
        </a:xfrm>
      </p:grpSpPr>
      <p:sp>
        <p:nvSpPr>
          <p:cNvPr id="60" name="Google Shape;60;p9"/>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rgbClr val="168FDF"/>
              </a:buClr>
              <a:buSzPts val="3600"/>
              <a:buFont typeface="Gill Sans"/>
              <a:buNone/>
              <a:defRPr>
                <a:solidFill>
                  <a:srgbClr val="168FDF"/>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pic>
        <p:nvPicPr>
          <p:cNvPr id="61" name="Google Shape;61;p9"/>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62" name="Google Shape;62;p9"/>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3" name="Google Shape;63;p9"/>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64" name="Google Shape;64;p9"/>
          <p:cNvPicPr preferRelativeResize="0"/>
          <p:nvPr/>
        </p:nvPicPr>
        <p:blipFill rotWithShape="1">
          <a:blip r:embed="rId3">
            <a:alphaModFix/>
          </a:blip>
          <a:srcRect b="0" l="0" r="0" t="0"/>
          <a:stretch/>
        </p:blipFill>
        <p:spPr>
          <a:xfrm>
            <a:off x="9335661" y="6312023"/>
            <a:ext cx="2249255" cy="18405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Image Right">
  <p:cSld name="Image Right">
    <p:spTree>
      <p:nvGrpSpPr>
        <p:cNvPr id="65" name="Shape 65"/>
        <p:cNvGrpSpPr/>
        <p:nvPr/>
      </p:nvGrpSpPr>
      <p:grpSpPr>
        <a:xfrm>
          <a:off x="0" y="0"/>
          <a:ext cx="0" cy="0"/>
          <a:chOff x="0" y="0"/>
          <a:chExt cx="0" cy="0"/>
        </a:xfrm>
      </p:grpSpPr>
      <p:sp>
        <p:nvSpPr>
          <p:cNvPr id="66" name="Google Shape;66;p10"/>
          <p:cNvSpPr/>
          <p:nvPr>
            <p:ph idx="2" type="pic"/>
          </p:nvPr>
        </p:nvSpPr>
        <p:spPr>
          <a:xfrm>
            <a:off x="0" y="0"/>
            <a:ext cx="12192000" cy="6858000"/>
          </a:xfrm>
          <a:prstGeom prst="rect">
            <a:avLst/>
          </a:prstGeom>
          <a:noFill/>
          <a:ln>
            <a:noFill/>
          </a:ln>
        </p:spPr>
        <p:txBody>
          <a:bodyPr anchorCtr="0" anchor="t" bIns="45700" lIns="91425" spcFirstLastPara="1" rIns="91425" wrap="square" tIns="45700"/>
          <a:lstStyle>
            <a:lvl1pPr lvl="0" marR="0" rtl="0" algn="l">
              <a:lnSpc>
                <a:spcPct val="100000"/>
              </a:lnSpc>
              <a:spcBef>
                <a:spcPts val="1000"/>
              </a:spcBef>
              <a:spcAft>
                <a:spcPts val="0"/>
              </a:spcAft>
              <a:buClr>
                <a:srgbClr val="168FDF"/>
              </a:buClr>
              <a:buSzPts val="2800"/>
              <a:buFont typeface="Helvetica Neue"/>
              <a:buNone/>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67" name="Google Shape;67;p10"/>
          <p:cNvSpPr txBox="1"/>
          <p:nvPr>
            <p:ph idx="1" type="body"/>
          </p:nvPr>
        </p:nvSpPr>
        <p:spPr>
          <a:xfrm>
            <a:off x="0" y="0"/>
            <a:ext cx="4483100" cy="6858000"/>
          </a:xfrm>
          <a:prstGeom prst="rect">
            <a:avLst/>
          </a:prstGeom>
          <a:solidFill>
            <a:srgbClr val="00183C">
              <a:alpha val="94901"/>
            </a:srgbClr>
          </a:solidFill>
          <a:ln>
            <a:noFill/>
          </a:ln>
        </p:spPr>
        <p:txBody>
          <a:bodyPr anchorCtr="0" anchor="t" bIns="457200" lIns="457200" spcFirstLastPara="1" rIns="228600" wrap="square" tIns="457200"/>
          <a:lstStyle>
            <a:lvl1pPr indent="-406400" lvl="0" marL="457200" algn="l">
              <a:lnSpc>
                <a:spcPct val="100000"/>
              </a:lnSpc>
              <a:spcBef>
                <a:spcPts val="1000"/>
              </a:spcBef>
              <a:spcAft>
                <a:spcPts val="0"/>
              </a:spcAft>
              <a:buSzPts val="2800"/>
              <a:buChar char="›"/>
              <a:defRPr>
                <a:solidFill>
                  <a:schemeClr val="lt1"/>
                </a:solidFill>
              </a:defRPr>
            </a:lvl1pPr>
            <a:lvl2pPr indent="-393700" lvl="1" marL="914400" algn="l">
              <a:lnSpc>
                <a:spcPct val="100000"/>
              </a:lnSpc>
              <a:spcBef>
                <a:spcPts val="500"/>
              </a:spcBef>
              <a:spcAft>
                <a:spcPts val="0"/>
              </a:spcAft>
              <a:buSzPts val="2600"/>
              <a:buChar char="›"/>
              <a:defRPr>
                <a:solidFill>
                  <a:schemeClr val="lt1"/>
                </a:solidFill>
              </a:defRPr>
            </a:lvl2pPr>
            <a:lvl3pPr indent="-381000" lvl="2" marL="1371600" algn="l">
              <a:lnSpc>
                <a:spcPct val="100000"/>
              </a:lnSpc>
              <a:spcBef>
                <a:spcPts val="500"/>
              </a:spcBef>
              <a:spcAft>
                <a:spcPts val="0"/>
              </a:spcAft>
              <a:buSzPts val="2400"/>
              <a:buChar char="›"/>
              <a:defRPr>
                <a:solidFill>
                  <a:schemeClr val="lt1"/>
                </a:solidFill>
              </a:defRPr>
            </a:lvl3pPr>
            <a:lvl4pPr indent="-368300" lvl="3" marL="1828800" algn="l">
              <a:lnSpc>
                <a:spcPct val="100000"/>
              </a:lnSpc>
              <a:spcBef>
                <a:spcPts val="500"/>
              </a:spcBef>
              <a:spcAft>
                <a:spcPts val="0"/>
              </a:spcAft>
              <a:buSzPts val="2200"/>
              <a:buChar char="›"/>
              <a:defRPr>
                <a:solidFill>
                  <a:schemeClr val="lt1"/>
                </a:solidFill>
              </a:defRPr>
            </a:lvl4pPr>
            <a:lvl5pPr indent="-355600" lvl="4" marL="2286000" algn="l">
              <a:lnSpc>
                <a:spcPct val="100000"/>
              </a:lnSpc>
              <a:spcBef>
                <a:spcPts val="500"/>
              </a:spcBef>
              <a:spcAft>
                <a:spcPts val="0"/>
              </a:spcAft>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0"/>
          <p:cNvSpPr txBox="1"/>
          <p:nvPr>
            <p:ph idx="10" type="dt"/>
          </p:nvPr>
        </p:nvSpPr>
        <p:spPr>
          <a:xfrm>
            <a:off x="10990556" y="6583680"/>
            <a:ext cx="824906" cy="274320"/>
          </a:xfrm>
          <a:prstGeom prst="rect">
            <a:avLst/>
          </a:prstGeom>
          <a:noFill/>
          <a:ln>
            <a:noFill/>
          </a:ln>
        </p:spPr>
        <p:txBody>
          <a:bodyPr anchorCtr="0" anchor="ctr" bIns="45700" lIns="91425" spcFirstLastPara="1" rIns="91425" wrap="square" tIns="45700"/>
          <a:lstStyle>
            <a:lvl1pPr lvl="0" algn="r">
              <a:spcBef>
                <a:spcPts val="0"/>
              </a:spcBef>
              <a:spcAft>
                <a:spcPts val="0"/>
              </a:spcAft>
              <a:buSzPts val="1400"/>
              <a:buNone/>
              <a:defRPr sz="1100">
                <a:solidFill>
                  <a:srgbClr val="2F2F2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9" name="Google Shape;69;p10"/>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rgbClr val="2F2F2F"/>
              </a:buClr>
              <a:buSzPts val="3600"/>
              <a:buFont typeface="Gill Sans"/>
              <a:buNone/>
              <a:defRPr b="0" i="0" sz="3600" u="none" cap="none" strike="noStrike">
                <a:solidFill>
                  <a:srgbClr val="2F2F2F"/>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lstStyle>
            <a:lvl1pPr indent="-406400" lvl="0" marL="45720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indent="-393700" lvl="1" marL="914400"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indent="-381000" lvl="2" marL="1371600"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indent="-368300" lvl="3" marL="1828800"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indent="-355600" lvl="4" marL="2286000"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12" name="Google Shape;12;p1"/>
          <p:cNvSpPr txBox="1"/>
          <p:nvPr>
            <p:ph idx="10" type="dt"/>
          </p:nvPr>
        </p:nvSpPr>
        <p:spPr>
          <a:xfrm>
            <a:off x="10733103" y="6583680"/>
            <a:ext cx="1082359" cy="274320"/>
          </a:xfrm>
          <a:prstGeom prst="rect">
            <a:avLst/>
          </a:prstGeom>
          <a:noFill/>
          <a:ln>
            <a:noFill/>
          </a:ln>
        </p:spPr>
        <p:txBody>
          <a:bodyPr anchorCtr="0" anchor="ctr" bIns="45700" lIns="91425" spcFirstLastPara="1" rIns="91425" wrap="square" tIns="45700"/>
          <a:lstStyle>
            <a:lvl1pPr lvl="0" marR="0" rtl="0" algn="r">
              <a:spcBef>
                <a:spcPts val="0"/>
              </a:spcBef>
              <a:spcAft>
                <a:spcPts val="0"/>
              </a:spcAft>
              <a:buSzPts val="1400"/>
              <a:buNone/>
              <a:defRPr b="0" i="0" sz="1100" u="none" cap="none" strike="noStrike">
                <a:solidFill>
                  <a:srgbClr val="2F2F2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twitter.com/ibrahimatlinux" TargetMode="External"/><Relationship Id="rId4" Type="http://schemas.openxmlformats.org/officeDocument/2006/relationships/hyperlink" Target="https://github.com/LFDLFoundation/presentations"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hyperlink" Target="https://github.com/LFDLFoundation/proposing-projects"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LFDLFoundation/proposing-projects"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hyperlink" Target="https://github.com/LFDLFoundation/proposing-projects/tree/master/proposal-proces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hyperlink" Target="https://bestpractices.coreinfrastructure.org/e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mailto:info@lfdl.io" TargetMode="External"/><Relationship Id="rId4" Type="http://schemas.openxmlformats.org/officeDocument/2006/relationships/hyperlink" Target="https://twitter.com/ibrahimatlinux"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9.png"/><Relationship Id="rId5"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l.lfdl.io" TargetMode="External"/><Relationship Id="rId4" Type="http://schemas.openxmlformats.org/officeDocument/2006/relationships/hyperlink" Target="https://github.com/LFDLFoundation/landscap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image" Target="../media/image17.png"/><Relationship Id="rId4" Type="http://schemas.openxmlformats.org/officeDocument/2006/relationships/hyperlink" Target="https://l.lfdl.io"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hyperlink" Target="https://deeplearningfoundation.org/join/" TargetMode="External"/><Relationship Id="rId4" Type="http://schemas.openxmlformats.org/officeDocument/2006/relationships/hyperlink" Target="mailto:Ibrahim@LinuxFoundation.org" TargetMode="External"/><Relationship Id="rId5" Type="http://schemas.openxmlformats.org/officeDocument/2006/relationships/hyperlink" Target="mailto:info@lfdl.io"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14.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13.png"/></Relationships>
</file>

<file path=ppt/slides/_rels/slide8.xml.rels><?xml version="1.0" encoding="UTF-8" standalone="yes"?><Relationships xmlns="http://schemas.openxmlformats.org/package/2006/relationships"><Relationship Id="rId11" Type="http://schemas.openxmlformats.org/officeDocument/2006/relationships/hyperlink" Target="https://l.lfdl.io" TargetMode="External"/><Relationship Id="rId10" Type="http://schemas.openxmlformats.org/officeDocument/2006/relationships/hyperlink" Target="https://wiki.acumos.org/display/EVNT/Previous+Acumos+AI+Day+at+NYC+2018" TargetMode="External"/><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hyperlink" Target="https://www.linuxfoundation.org/press-release/2018/03/the-linux-foundation-and-open-source-community-members-launch-lf-deep-learning-to-drive-open-source-growth-in-ai/" TargetMode="External"/><Relationship Id="rId4" Type="http://schemas.openxmlformats.org/officeDocument/2006/relationships/hyperlink" Target="https://www.linuxfoundation.org/publications/2018/05/open-source-ai-projects-insights-and-trends/" TargetMode="External"/><Relationship Id="rId9" Type="http://schemas.openxmlformats.org/officeDocument/2006/relationships/hyperlink" Target="https://github.com/LFDLFoundation/proposing-projects" TargetMode="External"/><Relationship Id="rId5" Type="http://schemas.openxmlformats.org/officeDocument/2006/relationships/hyperlink" Target="https://lfdl.io/blog/2018/05/31/compete-in-the-acumos-ai-challenge-for-a-chance-to-win-50000/" TargetMode="External"/><Relationship Id="rId6" Type="http://schemas.openxmlformats.org/officeDocument/2006/relationships/hyperlink" Target="https://lfdl.io/press/2018/08/27/lf-deep-learning-adds-two-new-framework-projects-to-expand-community-and-ecosystem/" TargetMode="External"/><Relationship Id="rId7" Type="http://schemas.openxmlformats.org/officeDocument/2006/relationships/hyperlink" Target="https://www.acumos.org/news/2018/11/14/lf-deep-learning-delivers-first-acumos-ai-release-making-it-easier-to-deploy-and-share-artificial-intelligence-models/" TargetMode="External"/><Relationship Id="rId8" Type="http://schemas.openxmlformats.org/officeDocument/2006/relationships/hyperlink" Target="https://www.prnewswire.com/news-releases/lf-deep-learning-welcomes-horovod-distributed-training-framework-as-newest-project-300764968.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lfdl.io"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1"/>
          <p:cNvSpPr txBox="1"/>
          <p:nvPr>
            <p:ph type="ctrTitle"/>
          </p:nvPr>
        </p:nvSpPr>
        <p:spPr>
          <a:xfrm>
            <a:off x="838200" y="969963"/>
            <a:ext cx="5867400" cy="2387600"/>
          </a:xfrm>
          <a:prstGeom prst="rect">
            <a:avLst/>
          </a:prstGeom>
          <a:noFill/>
          <a:ln>
            <a:noFill/>
          </a:ln>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1"/>
              </a:buClr>
              <a:buSzPts val="4400"/>
              <a:buFont typeface="Gill Sans"/>
              <a:buNone/>
            </a:pPr>
            <a:r>
              <a:rPr lang="en-US"/>
              <a:t>Overview of the LF Deep Learning Foundation</a:t>
            </a:r>
            <a:endParaRPr/>
          </a:p>
        </p:txBody>
      </p:sp>
      <p:sp>
        <p:nvSpPr>
          <p:cNvPr id="139" name="Google Shape;139;p21"/>
          <p:cNvSpPr txBox="1"/>
          <p:nvPr>
            <p:ph idx="1" type="subTitle"/>
          </p:nvPr>
        </p:nvSpPr>
        <p:spPr>
          <a:xfrm>
            <a:off x="838200" y="3449638"/>
            <a:ext cx="5867400" cy="838200"/>
          </a:xfrm>
          <a:prstGeom prst="rect">
            <a:avLst/>
          </a:prstGeom>
          <a:noFill/>
          <a:ln>
            <a:noFill/>
          </a:ln>
        </p:spPr>
        <p:txBody>
          <a:bodyPr anchorCtr="0" anchor="ctr" bIns="45700" lIns="91425" spcFirstLastPara="1" rIns="91425" wrap="square" tIns="45700">
            <a:noAutofit/>
          </a:bodyPr>
          <a:lstStyle/>
          <a:p>
            <a:pPr indent="0" lvl="0" marL="0" rtl="0" algn="l">
              <a:lnSpc>
                <a:spcPct val="80000"/>
              </a:lnSpc>
              <a:spcBef>
                <a:spcPts val="0"/>
              </a:spcBef>
              <a:spcAft>
                <a:spcPts val="0"/>
              </a:spcAft>
              <a:buSzPts val="2380"/>
              <a:buFont typeface="Helvetica Neue"/>
              <a:buNone/>
            </a:pPr>
            <a:r>
              <a:rPr lang="en-US" sz="2380"/>
              <a:t>Ibrahim Haddad, Ph.D. – Executive Director </a:t>
            </a:r>
            <a:endParaRPr/>
          </a:p>
          <a:p>
            <a:pPr indent="0" lvl="0" marL="0" rtl="0" algn="l">
              <a:lnSpc>
                <a:spcPct val="80000"/>
              </a:lnSpc>
              <a:spcBef>
                <a:spcPts val="1000"/>
              </a:spcBef>
              <a:spcAft>
                <a:spcPts val="0"/>
              </a:spcAft>
              <a:buSzPts val="2380"/>
              <a:buFont typeface="Helvetica Neue"/>
              <a:buNone/>
            </a:pPr>
            <a:r>
              <a:rPr lang="en-US" sz="2380" u="sng">
                <a:solidFill>
                  <a:schemeClr val="hlink"/>
                </a:solidFill>
                <a:hlinkClick r:id="rId3"/>
              </a:rPr>
              <a:t>@IbrahimAtLinux</a:t>
            </a:r>
            <a:endParaRPr sz="2380"/>
          </a:p>
        </p:txBody>
      </p:sp>
      <p:sp>
        <p:nvSpPr>
          <p:cNvPr id="140" name="Google Shape;140;p21"/>
          <p:cNvSpPr txBox="1"/>
          <p:nvPr/>
        </p:nvSpPr>
        <p:spPr>
          <a:xfrm>
            <a:off x="840583" y="4440735"/>
            <a:ext cx="7105200" cy="8379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168FDF"/>
              </a:buClr>
              <a:buSzPts val="2000"/>
              <a:buFont typeface="Helvetica Neue"/>
              <a:buNone/>
            </a:pPr>
            <a:r>
              <a:t/>
            </a:r>
            <a:endParaRPr b="0" i="0" sz="1800" u="none" cap="none" strike="noStrike">
              <a:solidFill>
                <a:schemeClr val="lt1"/>
              </a:solidFill>
              <a:latin typeface="Gill Sans"/>
              <a:ea typeface="Gill Sans"/>
              <a:cs typeface="Gill Sans"/>
              <a:sym typeface="Gill Sans"/>
            </a:endParaRPr>
          </a:p>
          <a:p>
            <a:pPr indent="0" lvl="0" marL="0" marR="0" rtl="0" algn="l">
              <a:lnSpc>
                <a:spcPct val="100000"/>
              </a:lnSpc>
              <a:spcBef>
                <a:spcPts val="0"/>
              </a:spcBef>
              <a:spcAft>
                <a:spcPts val="0"/>
              </a:spcAft>
              <a:buClr>
                <a:srgbClr val="168FDF"/>
              </a:buClr>
              <a:buSzPts val="2000"/>
              <a:buFont typeface="Helvetica Neue"/>
              <a:buNone/>
            </a:pPr>
            <a:r>
              <a:rPr b="0" i="0" lang="en-US" sz="1800" u="none" cap="none" strike="noStrike">
                <a:solidFill>
                  <a:schemeClr val="lt1"/>
                </a:solidFill>
                <a:latin typeface="Gill Sans"/>
                <a:ea typeface="Gill Sans"/>
                <a:cs typeface="Gill Sans"/>
                <a:sym typeface="Gill Sans"/>
              </a:rPr>
              <a:t>This presentation is available at:</a:t>
            </a:r>
            <a:endParaRPr/>
          </a:p>
          <a:p>
            <a:pPr indent="0" lvl="0" marL="0" marR="0" rtl="0" algn="l">
              <a:lnSpc>
                <a:spcPct val="100000"/>
              </a:lnSpc>
              <a:spcBef>
                <a:spcPts val="0"/>
              </a:spcBef>
              <a:spcAft>
                <a:spcPts val="0"/>
              </a:spcAft>
              <a:buClr>
                <a:srgbClr val="168FDF"/>
              </a:buClr>
              <a:buSzPts val="1800"/>
              <a:buFont typeface="Helvetica Neue"/>
              <a:buNone/>
            </a:pPr>
            <a:r>
              <a:rPr b="0" i="0" lang="en-US" sz="1800" u="sng" cap="none" strike="noStrike">
                <a:solidFill>
                  <a:schemeClr val="hlink"/>
                </a:solidFill>
                <a:latin typeface="Gill Sans"/>
                <a:ea typeface="Gill Sans"/>
                <a:cs typeface="Gill Sans"/>
                <a:sym typeface="Gill Sans"/>
                <a:hlinkClick r:id="rId4"/>
              </a:rPr>
              <a:t>https://github.com/LFDLFoundation/presentations</a:t>
            </a:r>
            <a:endParaRPr b="0" i="0" sz="1800" u="none" cap="none" strike="noStrike">
              <a:solidFill>
                <a:schemeClr val="lt1"/>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0"/>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Governance and Structure		2/2 </a:t>
            </a:r>
            <a:endParaRPr/>
          </a:p>
        </p:txBody>
      </p:sp>
      <p:grpSp>
        <p:nvGrpSpPr>
          <p:cNvPr id="266" name="Google Shape;266;p30"/>
          <p:cNvGrpSpPr/>
          <p:nvPr/>
        </p:nvGrpSpPr>
        <p:grpSpPr>
          <a:xfrm>
            <a:off x="1131127" y="1981639"/>
            <a:ext cx="9828145" cy="3919787"/>
            <a:chOff x="2237" y="1689"/>
            <a:chExt cx="9828145" cy="3919787"/>
          </a:xfrm>
        </p:grpSpPr>
        <p:sp>
          <p:nvSpPr>
            <p:cNvPr id="267" name="Google Shape;267;p30"/>
            <p:cNvSpPr/>
            <p:nvPr/>
          </p:nvSpPr>
          <p:spPr>
            <a:xfrm>
              <a:off x="2237" y="1689"/>
              <a:ext cx="3456434" cy="1830533"/>
            </a:xfrm>
            <a:prstGeom prst="roundRect">
              <a:avLst>
                <a:gd fmla="val 10000" name="adj"/>
              </a:avLst>
            </a:prstGeom>
            <a:solidFill>
              <a:srgbClr val="0B476F"/>
            </a:solidFill>
            <a:ln cap="flat" cmpd="sng" w="12700">
              <a:solidFill>
                <a:srgbClr val="1068A2"/>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68" name="Google Shape;268;p30"/>
            <p:cNvSpPr txBox="1"/>
            <p:nvPr/>
          </p:nvSpPr>
          <p:spPr>
            <a:xfrm>
              <a:off x="55851" y="55303"/>
              <a:ext cx="3349206" cy="1723305"/>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i="0" lang="en-US" sz="1600" u="none" cap="none" strike="noStrike">
                  <a:solidFill>
                    <a:schemeClr val="lt1"/>
                  </a:solidFill>
                  <a:latin typeface="Gill Sans"/>
                  <a:ea typeface="Gill Sans"/>
                  <a:cs typeface="Gill Sans"/>
                  <a:sym typeface="Gill Sans"/>
                </a:rPr>
                <a:t>Governing Board</a:t>
              </a:r>
              <a:endParaRPr i="0" sz="1600" u="none" cap="none" strike="noStrike">
                <a:solidFill>
                  <a:schemeClr val="lt1"/>
                </a:solidFill>
                <a:latin typeface="Gill Sans"/>
                <a:ea typeface="Gill Sans"/>
                <a:cs typeface="Gill Sans"/>
                <a:sym typeface="Gill Sans"/>
              </a:endParaRPr>
            </a:p>
          </p:txBody>
        </p:sp>
        <p:sp>
          <p:nvSpPr>
            <p:cNvPr id="269" name="Google Shape;269;p30"/>
            <p:cNvSpPr/>
            <p:nvPr/>
          </p:nvSpPr>
          <p:spPr>
            <a:xfrm>
              <a:off x="2237" y="2089253"/>
              <a:ext cx="1091046" cy="1830533"/>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70" name="Google Shape;270;p30"/>
            <p:cNvSpPr txBox="1"/>
            <p:nvPr/>
          </p:nvSpPr>
          <p:spPr>
            <a:xfrm>
              <a:off x="34193" y="2121209"/>
              <a:ext cx="1027134" cy="1766621"/>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i="0" lang="en-US" u="none" cap="none" strike="noStrike">
                  <a:solidFill>
                    <a:schemeClr val="dk1"/>
                  </a:solidFill>
                  <a:latin typeface="Gill Sans"/>
                  <a:ea typeface="Gill Sans"/>
                  <a:cs typeface="Gill Sans"/>
                  <a:sym typeface="Gill Sans"/>
                </a:rPr>
                <a:t>Outreach</a:t>
              </a:r>
              <a:endParaRPr i="0" u="none" cap="none" strike="noStrike">
                <a:solidFill>
                  <a:schemeClr val="dk1"/>
                </a:solidFill>
                <a:latin typeface="Gill Sans"/>
                <a:ea typeface="Gill Sans"/>
                <a:cs typeface="Gill Sans"/>
                <a:sym typeface="Gill Sans"/>
              </a:endParaRPr>
            </a:p>
          </p:txBody>
        </p:sp>
        <p:sp>
          <p:nvSpPr>
            <p:cNvPr id="271" name="Google Shape;271;p30"/>
            <p:cNvSpPr/>
            <p:nvPr/>
          </p:nvSpPr>
          <p:spPr>
            <a:xfrm>
              <a:off x="1184931" y="2089253"/>
              <a:ext cx="1091046" cy="1830533"/>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72" name="Google Shape;272;p30"/>
            <p:cNvSpPr txBox="1"/>
            <p:nvPr/>
          </p:nvSpPr>
          <p:spPr>
            <a:xfrm>
              <a:off x="1216887" y="2121209"/>
              <a:ext cx="1027134" cy="1766621"/>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i="0" lang="en-US" u="none" cap="none" strike="noStrike">
                  <a:solidFill>
                    <a:schemeClr val="dk1"/>
                  </a:solidFill>
                  <a:latin typeface="Gill Sans"/>
                  <a:ea typeface="Gill Sans"/>
                  <a:cs typeface="Gill Sans"/>
                  <a:sym typeface="Gill Sans"/>
                </a:rPr>
                <a:t>Legal</a:t>
              </a:r>
              <a:endParaRPr i="0" u="none" cap="none" strike="noStrike">
                <a:solidFill>
                  <a:schemeClr val="dk1"/>
                </a:solidFill>
                <a:latin typeface="Gill Sans"/>
                <a:ea typeface="Gill Sans"/>
                <a:cs typeface="Gill Sans"/>
                <a:sym typeface="Gill Sans"/>
              </a:endParaRPr>
            </a:p>
          </p:txBody>
        </p:sp>
        <p:sp>
          <p:nvSpPr>
            <p:cNvPr id="273" name="Google Shape;273;p30"/>
            <p:cNvSpPr/>
            <p:nvPr/>
          </p:nvSpPr>
          <p:spPr>
            <a:xfrm>
              <a:off x="2359181" y="2090943"/>
              <a:ext cx="1091046" cy="1830533"/>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74" name="Google Shape;274;p30"/>
            <p:cNvSpPr txBox="1"/>
            <p:nvPr/>
          </p:nvSpPr>
          <p:spPr>
            <a:xfrm>
              <a:off x="2391137" y="2122899"/>
              <a:ext cx="1027134" cy="1766621"/>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i="0" lang="en-US" u="none" cap="none" strike="noStrike">
                  <a:solidFill>
                    <a:schemeClr val="dk1"/>
                  </a:solidFill>
                  <a:latin typeface="Gill Sans"/>
                  <a:ea typeface="Gill Sans"/>
                  <a:cs typeface="Gill Sans"/>
                  <a:sym typeface="Gill Sans"/>
                </a:rPr>
                <a:t>Budget</a:t>
              </a:r>
              <a:endParaRPr i="0" u="none" cap="none" strike="noStrike">
                <a:solidFill>
                  <a:schemeClr val="dk1"/>
                </a:solidFill>
                <a:latin typeface="Gill Sans"/>
                <a:ea typeface="Gill Sans"/>
                <a:cs typeface="Gill Sans"/>
                <a:sym typeface="Gill Sans"/>
              </a:endParaRPr>
            </a:p>
          </p:txBody>
        </p:sp>
        <p:sp>
          <p:nvSpPr>
            <p:cNvPr id="275" name="Google Shape;275;p30"/>
            <p:cNvSpPr/>
            <p:nvPr/>
          </p:nvSpPr>
          <p:spPr>
            <a:xfrm>
              <a:off x="3641967" y="1689"/>
              <a:ext cx="1091046" cy="1830533"/>
            </a:xfrm>
            <a:prstGeom prst="roundRect">
              <a:avLst>
                <a:gd fmla="val 10000" name="adj"/>
              </a:avLst>
            </a:prstGeom>
            <a:solidFill>
              <a:srgbClr val="008000"/>
            </a:solidFill>
            <a:ln cap="flat" cmpd="sng" w="9525">
              <a:solidFill>
                <a:schemeClr val="accent4"/>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76" name="Google Shape;276;p30"/>
            <p:cNvSpPr txBox="1"/>
            <p:nvPr/>
          </p:nvSpPr>
          <p:spPr>
            <a:xfrm>
              <a:off x="3673923" y="33645"/>
              <a:ext cx="1027134" cy="1766621"/>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i="0" lang="en-US" sz="1600" u="none" cap="none" strike="noStrike">
                  <a:solidFill>
                    <a:schemeClr val="lt1"/>
                  </a:solidFill>
                  <a:latin typeface="Gill Sans"/>
                  <a:ea typeface="Gill Sans"/>
                  <a:cs typeface="Gill Sans"/>
                  <a:sym typeface="Gill Sans"/>
                </a:rPr>
                <a:t>Technical Advisory Council</a:t>
              </a:r>
              <a:endParaRPr i="0" sz="1600" u="none" cap="none" strike="noStrike">
                <a:solidFill>
                  <a:schemeClr val="lt1"/>
                </a:solidFill>
                <a:latin typeface="Gill Sans"/>
                <a:ea typeface="Gill Sans"/>
                <a:cs typeface="Gill Sans"/>
                <a:sym typeface="Gill Sans"/>
              </a:endParaRPr>
            </a:p>
          </p:txBody>
        </p:sp>
        <p:sp>
          <p:nvSpPr>
            <p:cNvPr id="277" name="Google Shape;277;p30"/>
            <p:cNvSpPr/>
            <p:nvPr/>
          </p:nvSpPr>
          <p:spPr>
            <a:xfrm>
              <a:off x="4916309" y="1689"/>
              <a:ext cx="1091046" cy="1830533"/>
            </a:xfrm>
            <a:prstGeom prst="roundRect">
              <a:avLst>
                <a:gd fmla="val 10000" name="adj"/>
              </a:avLst>
            </a:prstGeom>
            <a:solidFill>
              <a:srgbClr val="660066"/>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78" name="Google Shape;278;p30"/>
            <p:cNvSpPr txBox="1"/>
            <p:nvPr/>
          </p:nvSpPr>
          <p:spPr>
            <a:xfrm>
              <a:off x="4948265" y="33645"/>
              <a:ext cx="1027134" cy="1766621"/>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i="0" lang="en-US" sz="1600" u="none" cap="none" strike="noStrike">
                  <a:solidFill>
                    <a:schemeClr val="lt1"/>
                  </a:solidFill>
                  <a:latin typeface="Gill Sans"/>
                  <a:ea typeface="Gill Sans"/>
                  <a:cs typeface="Gill Sans"/>
                  <a:sym typeface="Gill Sans"/>
                </a:rPr>
                <a:t>Acumos</a:t>
              </a:r>
              <a:endParaRPr i="0" sz="1600" u="none" cap="none" strike="noStrike">
                <a:solidFill>
                  <a:schemeClr val="lt1"/>
                </a:solidFill>
                <a:latin typeface="Gill Sans"/>
                <a:ea typeface="Gill Sans"/>
                <a:cs typeface="Gill Sans"/>
                <a:sym typeface="Gill Sans"/>
              </a:endParaRPr>
            </a:p>
          </p:txBody>
        </p:sp>
        <p:sp>
          <p:nvSpPr>
            <p:cNvPr id="279" name="Google Shape;279;p30"/>
            <p:cNvSpPr/>
            <p:nvPr/>
          </p:nvSpPr>
          <p:spPr>
            <a:xfrm>
              <a:off x="4916309" y="2089253"/>
              <a:ext cx="1091046" cy="1830533"/>
            </a:xfrm>
            <a:prstGeom prst="roundRect">
              <a:avLst>
                <a:gd fmla="val 10000" name="adj"/>
              </a:avLst>
            </a:prstGeom>
            <a:solidFill>
              <a:srgbClr val="C7C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80" name="Google Shape;280;p30"/>
            <p:cNvSpPr txBox="1"/>
            <p:nvPr/>
          </p:nvSpPr>
          <p:spPr>
            <a:xfrm>
              <a:off x="4948265" y="2121209"/>
              <a:ext cx="1027134" cy="1766621"/>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i="0" lang="en-US" u="none" cap="none" strike="noStrike">
                  <a:solidFill>
                    <a:schemeClr val="dk1"/>
                  </a:solidFill>
                  <a:latin typeface="Gill Sans"/>
                  <a:ea typeface="Gill Sans"/>
                  <a:cs typeface="Gill Sans"/>
                  <a:sym typeface="Gill Sans"/>
                </a:rPr>
                <a:t>Dev Community</a:t>
              </a:r>
              <a:endParaRPr i="0" u="none" cap="none" strike="noStrike">
                <a:solidFill>
                  <a:schemeClr val="dk1"/>
                </a:solidFill>
                <a:latin typeface="Gill Sans"/>
                <a:ea typeface="Gill Sans"/>
                <a:cs typeface="Gill Sans"/>
                <a:sym typeface="Gill Sans"/>
              </a:endParaRPr>
            </a:p>
          </p:txBody>
        </p:sp>
        <p:sp>
          <p:nvSpPr>
            <p:cNvPr id="281" name="Google Shape;281;p30"/>
            <p:cNvSpPr/>
            <p:nvPr/>
          </p:nvSpPr>
          <p:spPr>
            <a:xfrm>
              <a:off x="6190652" y="1689"/>
              <a:ext cx="1091046" cy="1830533"/>
            </a:xfrm>
            <a:prstGeom prst="roundRect">
              <a:avLst>
                <a:gd fmla="val 10000" name="adj"/>
              </a:avLst>
            </a:prstGeom>
            <a:solidFill>
              <a:srgbClr val="660066"/>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82" name="Google Shape;282;p30"/>
            <p:cNvSpPr txBox="1"/>
            <p:nvPr/>
          </p:nvSpPr>
          <p:spPr>
            <a:xfrm>
              <a:off x="6222608" y="33645"/>
              <a:ext cx="1027134" cy="1766621"/>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i="0" lang="en-US" sz="1600" u="none" cap="none" strike="noStrike">
                  <a:solidFill>
                    <a:schemeClr val="lt1"/>
                  </a:solidFill>
                  <a:latin typeface="Gill Sans"/>
                  <a:ea typeface="Gill Sans"/>
                  <a:cs typeface="Gill Sans"/>
                  <a:sym typeface="Gill Sans"/>
                </a:rPr>
                <a:t>EDL</a:t>
              </a:r>
              <a:endParaRPr i="0" sz="1600" u="none" cap="none" strike="noStrike">
                <a:solidFill>
                  <a:schemeClr val="lt1"/>
                </a:solidFill>
                <a:latin typeface="Gill Sans"/>
                <a:ea typeface="Gill Sans"/>
                <a:cs typeface="Gill Sans"/>
                <a:sym typeface="Gill Sans"/>
              </a:endParaRPr>
            </a:p>
          </p:txBody>
        </p:sp>
        <p:sp>
          <p:nvSpPr>
            <p:cNvPr id="283" name="Google Shape;283;p30"/>
            <p:cNvSpPr/>
            <p:nvPr/>
          </p:nvSpPr>
          <p:spPr>
            <a:xfrm>
              <a:off x="6190652" y="2089253"/>
              <a:ext cx="1091046" cy="1830533"/>
            </a:xfrm>
            <a:prstGeom prst="roundRect">
              <a:avLst>
                <a:gd fmla="val 10000" name="adj"/>
              </a:avLst>
            </a:prstGeom>
            <a:solidFill>
              <a:srgbClr val="C7C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84" name="Google Shape;284;p30"/>
            <p:cNvSpPr txBox="1"/>
            <p:nvPr/>
          </p:nvSpPr>
          <p:spPr>
            <a:xfrm>
              <a:off x="6222608" y="2121209"/>
              <a:ext cx="1027134" cy="1766621"/>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i="0" lang="en-US" u="none" cap="none" strike="noStrike">
                  <a:solidFill>
                    <a:schemeClr val="dk1"/>
                  </a:solidFill>
                  <a:latin typeface="Gill Sans"/>
                  <a:ea typeface="Gill Sans"/>
                  <a:cs typeface="Gill Sans"/>
                  <a:sym typeface="Gill Sans"/>
                </a:rPr>
                <a:t>Dev Community</a:t>
              </a:r>
              <a:endParaRPr i="0" u="none" cap="none" strike="noStrike">
                <a:solidFill>
                  <a:schemeClr val="dk1"/>
                </a:solidFill>
                <a:latin typeface="Gill Sans"/>
                <a:ea typeface="Gill Sans"/>
                <a:cs typeface="Gill Sans"/>
                <a:sym typeface="Gill Sans"/>
              </a:endParaRPr>
            </a:p>
          </p:txBody>
        </p:sp>
        <p:sp>
          <p:nvSpPr>
            <p:cNvPr id="285" name="Google Shape;285;p30"/>
            <p:cNvSpPr/>
            <p:nvPr/>
          </p:nvSpPr>
          <p:spPr>
            <a:xfrm>
              <a:off x="7464994" y="1689"/>
              <a:ext cx="1091046" cy="1830533"/>
            </a:xfrm>
            <a:prstGeom prst="roundRect">
              <a:avLst>
                <a:gd fmla="val 10000" name="adj"/>
              </a:avLst>
            </a:prstGeom>
            <a:solidFill>
              <a:srgbClr val="660066"/>
            </a:solidFill>
            <a:ln cap="flat" cmpd="sng" w="19050">
              <a:solidFill>
                <a:schemeClr val="lt1"/>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86" name="Google Shape;286;p30"/>
            <p:cNvSpPr txBox="1"/>
            <p:nvPr/>
          </p:nvSpPr>
          <p:spPr>
            <a:xfrm>
              <a:off x="7496950" y="33645"/>
              <a:ext cx="1027134" cy="1766621"/>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i="0" lang="en-US" sz="1600" u="none" cap="none" strike="noStrike">
                  <a:solidFill>
                    <a:schemeClr val="lt1"/>
                  </a:solidFill>
                  <a:latin typeface="Gill Sans"/>
                  <a:ea typeface="Gill Sans"/>
                  <a:cs typeface="Gill Sans"/>
                  <a:sym typeface="Gill Sans"/>
                </a:rPr>
                <a:t>Angel</a:t>
              </a:r>
              <a:endParaRPr i="0" sz="1600" u="none" cap="none" strike="noStrike">
                <a:solidFill>
                  <a:schemeClr val="lt1"/>
                </a:solidFill>
                <a:latin typeface="Gill Sans"/>
                <a:ea typeface="Gill Sans"/>
                <a:cs typeface="Gill Sans"/>
                <a:sym typeface="Gill Sans"/>
              </a:endParaRPr>
            </a:p>
          </p:txBody>
        </p:sp>
        <p:sp>
          <p:nvSpPr>
            <p:cNvPr id="287" name="Google Shape;287;p30"/>
            <p:cNvSpPr/>
            <p:nvPr/>
          </p:nvSpPr>
          <p:spPr>
            <a:xfrm>
              <a:off x="7464994" y="2089253"/>
              <a:ext cx="1091046" cy="1830533"/>
            </a:xfrm>
            <a:prstGeom prst="roundRect">
              <a:avLst>
                <a:gd fmla="val 10000" name="adj"/>
              </a:avLst>
            </a:prstGeom>
            <a:solidFill>
              <a:srgbClr val="C7C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88" name="Google Shape;288;p30"/>
            <p:cNvSpPr txBox="1"/>
            <p:nvPr/>
          </p:nvSpPr>
          <p:spPr>
            <a:xfrm>
              <a:off x="7496950" y="2121209"/>
              <a:ext cx="1027134" cy="1766621"/>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i="0" lang="en-US" u="none" cap="none" strike="noStrike">
                  <a:solidFill>
                    <a:schemeClr val="dk1"/>
                  </a:solidFill>
                  <a:latin typeface="Gill Sans"/>
                  <a:ea typeface="Gill Sans"/>
                  <a:cs typeface="Gill Sans"/>
                  <a:sym typeface="Gill Sans"/>
                </a:rPr>
                <a:t>Dev Community</a:t>
              </a:r>
              <a:endParaRPr i="0" u="none" cap="none" strike="noStrike">
                <a:solidFill>
                  <a:schemeClr val="dk1"/>
                </a:solidFill>
                <a:latin typeface="Gill Sans"/>
                <a:ea typeface="Gill Sans"/>
                <a:cs typeface="Gill Sans"/>
                <a:sym typeface="Gill Sans"/>
              </a:endParaRPr>
            </a:p>
          </p:txBody>
        </p:sp>
        <p:sp>
          <p:nvSpPr>
            <p:cNvPr id="289" name="Google Shape;289;p30"/>
            <p:cNvSpPr/>
            <p:nvPr/>
          </p:nvSpPr>
          <p:spPr>
            <a:xfrm>
              <a:off x="8739336" y="1689"/>
              <a:ext cx="1091046" cy="1830533"/>
            </a:xfrm>
            <a:prstGeom prst="roundRect">
              <a:avLst>
                <a:gd fmla="val 10000" name="adj"/>
              </a:avLst>
            </a:prstGeom>
            <a:solidFill>
              <a:srgbClr val="6600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90" name="Google Shape;290;p30"/>
            <p:cNvSpPr txBox="1"/>
            <p:nvPr/>
          </p:nvSpPr>
          <p:spPr>
            <a:xfrm>
              <a:off x="8771292" y="33645"/>
              <a:ext cx="1027134" cy="1766621"/>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None/>
              </a:pPr>
              <a:r>
                <a:rPr i="0" lang="en-US" sz="1600" u="none" cap="none" strike="noStrike">
                  <a:solidFill>
                    <a:schemeClr val="lt1"/>
                  </a:solidFill>
                  <a:latin typeface="Gill Sans"/>
                  <a:ea typeface="Gill Sans"/>
                  <a:cs typeface="Gill Sans"/>
                  <a:sym typeface="Gill Sans"/>
                </a:rPr>
                <a:t>Horovod</a:t>
              </a:r>
              <a:endParaRPr i="0" sz="1600" u="none" cap="none" strike="noStrike">
                <a:solidFill>
                  <a:schemeClr val="lt1"/>
                </a:solidFill>
                <a:latin typeface="Gill Sans"/>
                <a:ea typeface="Gill Sans"/>
                <a:cs typeface="Gill Sans"/>
                <a:sym typeface="Gill Sans"/>
              </a:endParaRPr>
            </a:p>
          </p:txBody>
        </p:sp>
        <p:sp>
          <p:nvSpPr>
            <p:cNvPr id="291" name="Google Shape;291;p30"/>
            <p:cNvSpPr/>
            <p:nvPr/>
          </p:nvSpPr>
          <p:spPr>
            <a:xfrm>
              <a:off x="8739336" y="2089253"/>
              <a:ext cx="1091046" cy="1830533"/>
            </a:xfrm>
            <a:prstGeom prst="roundRect">
              <a:avLst>
                <a:gd fmla="val 10000" name="adj"/>
              </a:avLst>
            </a:prstGeom>
            <a:solidFill>
              <a:srgbClr val="C7C0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292" name="Google Shape;292;p30"/>
            <p:cNvSpPr txBox="1"/>
            <p:nvPr/>
          </p:nvSpPr>
          <p:spPr>
            <a:xfrm>
              <a:off x="8771292" y="2121209"/>
              <a:ext cx="1027134" cy="1766621"/>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None/>
              </a:pPr>
              <a:r>
                <a:rPr i="0" lang="en-US" u="none" cap="none" strike="noStrike">
                  <a:solidFill>
                    <a:schemeClr val="dk1"/>
                  </a:solidFill>
                  <a:latin typeface="Gill Sans"/>
                  <a:ea typeface="Gill Sans"/>
                  <a:cs typeface="Gill Sans"/>
                  <a:sym typeface="Gill Sans"/>
                </a:rPr>
                <a:t>Dev Community</a:t>
              </a:r>
              <a:endParaRPr i="0" u="none" cap="none" strike="noStrike">
                <a:solidFill>
                  <a:schemeClr val="dk1"/>
                </a:solidFill>
                <a:latin typeface="Gill Sans"/>
                <a:ea typeface="Gill Sans"/>
                <a:cs typeface="Gill Sans"/>
                <a:sym typeface="Gill Sans"/>
              </a:endParaRPr>
            </a:p>
          </p:txBody>
        </p:sp>
      </p:grpSp>
      <p:sp>
        <p:nvSpPr>
          <p:cNvPr id="293" name="Google Shape;293;p30"/>
          <p:cNvSpPr txBox="1"/>
          <p:nvPr/>
        </p:nvSpPr>
        <p:spPr>
          <a:xfrm>
            <a:off x="4422926" y="1152338"/>
            <a:ext cx="1717200" cy="7080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7F7F7F"/>
                </a:solidFill>
                <a:latin typeface="Gill Sans"/>
                <a:ea typeface="Gill Sans"/>
                <a:cs typeface="Gill Sans"/>
                <a:sym typeface="Gill Sans"/>
              </a:rPr>
              <a:t>Project Coordination</a:t>
            </a:r>
            <a:endParaRPr b="1" i="0" sz="1800" u="none" cap="none" strike="noStrike">
              <a:solidFill>
                <a:srgbClr val="7F7F7F"/>
              </a:solidFill>
              <a:latin typeface="Gill Sans"/>
              <a:ea typeface="Gill Sans"/>
              <a:cs typeface="Gill Sans"/>
              <a:sym typeface="Gill Sans"/>
            </a:endParaRPr>
          </a:p>
        </p:txBody>
      </p:sp>
      <p:sp>
        <p:nvSpPr>
          <p:cNvPr id="294" name="Google Shape;294;p30"/>
          <p:cNvSpPr txBox="1"/>
          <p:nvPr/>
        </p:nvSpPr>
        <p:spPr>
          <a:xfrm>
            <a:off x="1585235" y="1306279"/>
            <a:ext cx="2574495"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7F7F7F"/>
                </a:solidFill>
                <a:latin typeface="Gill Sans"/>
                <a:ea typeface="Gill Sans"/>
                <a:cs typeface="Gill Sans"/>
                <a:sym typeface="Gill Sans"/>
              </a:rPr>
              <a:t>Funding Governance</a:t>
            </a:r>
            <a:endParaRPr b="1" i="0" sz="1800" u="none" cap="none" strike="noStrike">
              <a:solidFill>
                <a:srgbClr val="7F7F7F"/>
              </a:solidFill>
              <a:latin typeface="Gill Sans"/>
              <a:ea typeface="Gill Sans"/>
              <a:cs typeface="Gill Sans"/>
              <a:sym typeface="Gill Sans"/>
            </a:endParaRPr>
          </a:p>
        </p:txBody>
      </p:sp>
      <p:sp>
        <p:nvSpPr>
          <p:cNvPr id="295" name="Google Shape;295;p30"/>
          <p:cNvSpPr txBox="1"/>
          <p:nvPr/>
        </p:nvSpPr>
        <p:spPr>
          <a:xfrm>
            <a:off x="6107595" y="1304515"/>
            <a:ext cx="4822642" cy="40011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i="0" lang="en-US" sz="1800" u="none" cap="none" strike="noStrike">
                <a:solidFill>
                  <a:srgbClr val="7F7F7F"/>
                </a:solidFill>
                <a:latin typeface="Gill Sans"/>
                <a:ea typeface="Gill Sans"/>
                <a:cs typeface="Gill Sans"/>
                <a:sym typeface="Gill Sans"/>
              </a:rPr>
              <a:t>Technical Oversight</a:t>
            </a:r>
            <a:endParaRPr b="1" i="0" sz="1800" u="none" cap="none" strike="noStrike">
              <a:solidFill>
                <a:srgbClr val="7F7F7F"/>
              </a:solidFill>
              <a:latin typeface="Gill Sans"/>
              <a:ea typeface="Gill Sans"/>
              <a:cs typeface="Gill Sans"/>
              <a:sym typeface="Gill Sans"/>
            </a:endParaRPr>
          </a:p>
        </p:txBody>
      </p:sp>
      <p:sp>
        <p:nvSpPr>
          <p:cNvPr id="296" name="Google Shape;296;p30"/>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sp>
        <p:nvSpPr>
          <p:cNvPr id="301" name="Google Shape;301;p31"/>
          <p:cNvSpPr txBox="1"/>
          <p:nvPr>
            <p:ph type="title"/>
          </p:nvPr>
        </p:nvSpPr>
        <p:spPr>
          <a:xfrm>
            <a:off x="609600" y="2447925"/>
            <a:ext cx="109728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240"/>
              <a:buFont typeface="Gill Sans"/>
              <a:buNone/>
            </a:pPr>
            <a:r>
              <a:rPr lang="en-US" sz="3200"/>
              <a:t>Hosting Projects the under LF DL: Project Contribution Process</a:t>
            </a:r>
            <a:br>
              <a:rPr lang="en-US" sz="2430"/>
            </a:br>
            <a:r>
              <a:rPr lang="en-US" sz="1800" u="sng">
                <a:solidFill>
                  <a:schemeClr val="hlink"/>
                </a:solidFill>
                <a:hlinkClick r:id="rId3"/>
              </a:rPr>
              <a:t>https://github.com/LFDLFoundation/proposing-projects</a:t>
            </a:r>
            <a:r>
              <a:rPr lang="en-US" sz="1800"/>
              <a:t> </a:t>
            </a:r>
            <a:endParaRPr sz="1800"/>
          </a:p>
        </p:txBody>
      </p:sp>
      <p:sp>
        <p:nvSpPr>
          <p:cNvPr id="302" name="Google Shape;302;p31"/>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2"/>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On-boarding Projects into LF DL</a:t>
            </a:r>
            <a:endParaRPr/>
          </a:p>
        </p:txBody>
      </p:sp>
      <p:sp>
        <p:nvSpPr>
          <p:cNvPr id="308" name="Google Shape;308;p32"/>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2800"/>
              <a:buChar char="›"/>
            </a:pPr>
            <a:r>
              <a:rPr lang="en-US"/>
              <a:t>Projects are on-boarded and progress pursuant to the LF Deep Learning Foundation’s Lifecycle and Project Contribution Process Documents. </a:t>
            </a:r>
            <a:endParaRPr/>
          </a:p>
          <a:p>
            <a:pPr indent="-228600" lvl="1" marL="685800" rtl="0" algn="l">
              <a:lnSpc>
                <a:spcPct val="100000"/>
              </a:lnSpc>
              <a:spcBef>
                <a:spcPts val="500"/>
              </a:spcBef>
              <a:spcAft>
                <a:spcPts val="0"/>
              </a:spcAft>
              <a:buSzPts val="2600"/>
              <a:buChar char="›"/>
            </a:pPr>
            <a:r>
              <a:rPr lang="en-US"/>
              <a:t>Three stages: Incubation, Graduation and Archive.</a:t>
            </a:r>
            <a:endParaRPr/>
          </a:p>
          <a:p>
            <a:pPr indent="-228600" lvl="1" marL="685800" rtl="0" algn="l">
              <a:lnSpc>
                <a:spcPct val="100000"/>
              </a:lnSpc>
              <a:spcBef>
                <a:spcPts val="500"/>
              </a:spcBef>
              <a:spcAft>
                <a:spcPts val="0"/>
              </a:spcAft>
              <a:buSzPts val="2600"/>
              <a:buChar char="›"/>
            </a:pPr>
            <a:r>
              <a:rPr lang="en-US"/>
              <a:t>These documents can be found on </a:t>
            </a:r>
            <a:r>
              <a:rPr lang="en-US" u="sng">
                <a:solidFill>
                  <a:schemeClr val="hlink"/>
                </a:solidFill>
                <a:hlinkClick r:id="rId3"/>
              </a:rPr>
              <a:t>GitHub</a:t>
            </a:r>
            <a:r>
              <a:rPr lang="en-US"/>
              <a:t>.</a:t>
            </a:r>
            <a:endParaRPr/>
          </a:p>
        </p:txBody>
      </p:sp>
      <p:sp>
        <p:nvSpPr>
          <p:cNvPr id="309" name="Google Shape;309;p32"/>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sp>
        <p:nvSpPr>
          <p:cNvPr id="314" name="Google Shape;314;p33"/>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LF DL Project Maturities</a:t>
            </a:r>
            <a:endParaRPr/>
          </a:p>
        </p:txBody>
      </p:sp>
      <p:sp>
        <p:nvSpPr>
          <p:cNvPr id="315" name="Google Shape;315;p33"/>
          <p:cNvSpPr txBox="1"/>
          <p:nvPr>
            <p:ph idx="1" type="body"/>
          </p:nvPr>
        </p:nvSpPr>
        <p:spPr>
          <a:xfrm>
            <a:off x="624840" y="1335088"/>
            <a:ext cx="5332077"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2800"/>
              <a:buChar char="›"/>
            </a:pPr>
            <a:r>
              <a:rPr lang="en-US"/>
              <a:t>Incubation projects</a:t>
            </a:r>
            <a:endParaRPr/>
          </a:p>
          <a:p>
            <a:pPr indent="-76200" lvl="0" marL="228600" rtl="0" algn="l">
              <a:lnSpc>
                <a:spcPct val="100000"/>
              </a:lnSpc>
              <a:spcBef>
                <a:spcPts val="1000"/>
              </a:spcBef>
              <a:spcAft>
                <a:spcPts val="0"/>
              </a:spcAft>
              <a:buSzPts val="2400"/>
              <a:buNone/>
            </a:pPr>
            <a:r>
              <a:t/>
            </a:r>
            <a:endParaRPr sz="2400"/>
          </a:p>
          <a:p>
            <a:pPr indent="0" lvl="0" marL="0" rtl="0" algn="l">
              <a:lnSpc>
                <a:spcPct val="100000"/>
              </a:lnSpc>
              <a:spcBef>
                <a:spcPts val="1000"/>
              </a:spcBef>
              <a:spcAft>
                <a:spcPts val="0"/>
              </a:spcAft>
              <a:buSzPts val="2400"/>
              <a:buNone/>
            </a:pPr>
            <a:r>
              <a:rPr lang="en-US" sz="2400"/>
              <a:t>Projects join LF DL as incubation by meeting the requirements set forth in the “Project Lifecycle Document”.</a:t>
            </a:r>
            <a:endParaRPr/>
          </a:p>
          <a:p>
            <a:pPr indent="0" lvl="0" marL="0" rtl="0" algn="l">
              <a:lnSpc>
                <a:spcPct val="100000"/>
              </a:lnSpc>
              <a:spcBef>
                <a:spcPts val="1000"/>
              </a:spcBef>
              <a:spcAft>
                <a:spcPts val="0"/>
              </a:spcAft>
              <a:buSzPts val="2400"/>
              <a:buNone/>
            </a:pPr>
            <a:r>
              <a:t/>
            </a:r>
            <a:endParaRPr sz="2400"/>
          </a:p>
          <a:p>
            <a:pPr indent="0" lvl="0" marL="0" rtl="0" algn="l">
              <a:lnSpc>
                <a:spcPct val="100000"/>
              </a:lnSpc>
              <a:spcBef>
                <a:spcPts val="1000"/>
              </a:spcBef>
              <a:spcAft>
                <a:spcPts val="0"/>
              </a:spcAft>
              <a:buSzPts val="2400"/>
              <a:buNone/>
            </a:pPr>
            <a:r>
              <a:rPr lang="en-US" sz="2400"/>
              <a:t>TAC Vote.</a:t>
            </a:r>
            <a:endParaRPr/>
          </a:p>
        </p:txBody>
      </p:sp>
      <p:sp>
        <p:nvSpPr>
          <p:cNvPr id="316" name="Google Shape;316;p33"/>
          <p:cNvSpPr txBox="1"/>
          <p:nvPr>
            <p:ph idx="2" type="body"/>
          </p:nvPr>
        </p:nvSpPr>
        <p:spPr>
          <a:xfrm>
            <a:off x="6226649" y="1335088"/>
            <a:ext cx="5332077"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2800"/>
              <a:buChar char="›"/>
            </a:pPr>
            <a:r>
              <a:rPr lang="en-US"/>
              <a:t>Graduate projects</a:t>
            </a:r>
            <a:endParaRPr/>
          </a:p>
          <a:p>
            <a:pPr indent="-50800" lvl="0" marL="22860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400"/>
              <a:buNone/>
            </a:pPr>
            <a:r>
              <a:rPr lang="en-US" sz="2400">
                <a:latin typeface="Gill Sans"/>
                <a:ea typeface="Gill Sans"/>
                <a:cs typeface="Gill Sans"/>
                <a:sym typeface="Gill Sans"/>
              </a:rPr>
              <a:t>Incubation requirements.</a:t>
            </a:r>
            <a:endParaRPr/>
          </a:p>
          <a:p>
            <a:pPr indent="0" lvl="0" marL="0" rtl="0" algn="l">
              <a:lnSpc>
                <a:spcPct val="100000"/>
              </a:lnSpc>
              <a:spcBef>
                <a:spcPts val="1000"/>
              </a:spcBef>
              <a:spcAft>
                <a:spcPts val="0"/>
              </a:spcAft>
              <a:buSzPts val="2400"/>
              <a:buNone/>
            </a:pPr>
            <a:r>
              <a:rPr lang="en-US" sz="2400">
                <a:latin typeface="Gill Sans"/>
                <a:ea typeface="Gill Sans"/>
                <a:cs typeface="Gill Sans"/>
                <a:sym typeface="Gill Sans"/>
              </a:rPr>
              <a:t>Additional requirements as set in the “Project Lifecycle Document”.</a:t>
            </a:r>
            <a:endParaRPr/>
          </a:p>
          <a:p>
            <a:pPr indent="0" lvl="0" marL="0" rtl="0" algn="l">
              <a:lnSpc>
                <a:spcPct val="100000"/>
              </a:lnSpc>
              <a:spcBef>
                <a:spcPts val="1000"/>
              </a:spcBef>
              <a:spcAft>
                <a:spcPts val="0"/>
              </a:spcAft>
              <a:buSzPts val="2400"/>
              <a:buNone/>
            </a:pPr>
            <a:r>
              <a:t/>
            </a:r>
            <a:endParaRPr sz="2400">
              <a:latin typeface="Gill Sans"/>
              <a:ea typeface="Gill Sans"/>
              <a:cs typeface="Gill Sans"/>
              <a:sym typeface="Gill Sans"/>
            </a:endParaRPr>
          </a:p>
          <a:p>
            <a:pPr indent="0" lvl="0" marL="0" rtl="0" algn="l">
              <a:lnSpc>
                <a:spcPct val="100000"/>
              </a:lnSpc>
              <a:spcBef>
                <a:spcPts val="1000"/>
              </a:spcBef>
              <a:spcAft>
                <a:spcPts val="0"/>
              </a:spcAft>
              <a:buSzPts val="2400"/>
              <a:buNone/>
            </a:pPr>
            <a:r>
              <a:rPr lang="en-US" sz="2400">
                <a:latin typeface="Gill Sans"/>
                <a:ea typeface="Gill Sans"/>
                <a:cs typeface="Gill Sans"/>
                <a:sym typeface="Gill Sans"/>
              </a:rPr>
              <a:t>TAC Vote + GB Vote.  </a:t>
            </a:r>
            <a:endParaRPr sz="2400">
              <a:latin typeface="Gill Sans"/>
              <a:ea typeface="Gill Sans"/>
              <a:cs typeface="Gill Sans"/>
              <a:sym typeface="Gill Sans"/>
            </a:endParaRPr>
          </a:p>
        </p:txBody>
      </p:sp>
      <p:sp>
        <p:nvSpPr>
          <p:cNvPr id="317" name="Google Shape;317;p33"/>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34"/>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Criteria to Accept Incubation Project Under LF DL </a:t>
            </a:r>
            <a:endParaRPr/>
          </a:p>
        </p:txBody>
      </p:sp>
      <p:sp>
        <p:nvSpPr>
          <p:cNvPr id="323" name="Google Shape;323;p34"/>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p>
            <a:pPr indent="-476885" lvl="0" marL="514350" rtl="0" algn="l">
              <a:lnSpc>
                <a:spcPct val="90000"/>
              </a:lnSpc>
              <a:spcBef>
                <a:spcPts val="0"/>
              </a:spcBef>
              <a:spcAft>
                <a:spcPts val="0"/>
              </a:spcAft>
              <a:buSzPts val="2000"/>
              <a:buFont typeface="Gill Sans"/>
              <a:buAutoNum type="arabicPeriod"/>
            </a:pPr>
            <a:r>
              <a:rPr lang="en-US" sz="2000"/>
              <a:t>Submit a completed Project Contribution Proposal to the TAC </a:t>
            </a:r>
            <a:endParaRPr sz="2000"/>
          </a:p>
          <a:p>
            <a:pPr indent="-190500" lvl="1" marL="685800" rtl="0" algn="l">
              <a:lnSpc>
                <a:spcPct val="90000"/>
              </a:lnSpc>
              <a:spcBef>
                <a:spcPts val="0"/>
              </a:spcBef>
              <a:spcAft>
                <a:spcPts val="0"/>
              </a:spcAft>
              <a:buSzPts val="2000"/>
              <a:buFont typeface="Gill Sans"/>
              <a:buChar char="›"/>
            </a:pPr>
            <a:r>
              <a:rPr lang="en-US" sz="2000"/>
              <a:t>Process and proposal are available on </a:t>
            </a:r>
            <a:r>
              <a:rPr lang="en-US" sz="2000" u="sng">
                <a:solidFill>
                  <a:schemeClr val="hlink"/>
                </a:solidFill>
                <a:hlinkClick r:id="rId3"/>
              </a:rPr>
              <a:t>Github</a:t>
            </a:r>
            <a:r>
              <a:rPr lang="en-US" sz="2000"/>
              <a:t> and on the LF DL web site</a:t>
            </a:r>
            <a:endParaRPr sz="2000"/>
          </a:p>
          <a:p>
            <a:pPr indent="-476885" lvl="0" marL="514350" rtl="0" algn="l">
              <a:lnSpc>
                <a:spcPct val="90000"/>
              </a:lnSpc>
              <a:spcBef>
                <a:spcPts val="1000"/>
              </a:spcBef>
              <a:spcAft>
                <a:spcPts val="0"/>
              </a:spcAft>
              <a:buSzPts val="2000"/>
              <a:buFont typeface="Gill Sans"/>
              <a:buAutoNum type="arabicPeriod"/>
            </a:pPr>
            <a:r>
              <a:rPr lang="en-US" sz="2000"/>
              <a:t>Present the project and the proposal to the TAC and, if requested, to the Governing Board</a:t>
            </a:r>
            <a:endParaRPr sz="2000"/>
          </a:p>
          <a:p>
            <a:pPr indent="-476885" lvl="0" marL="514350" rtl="0" algn="l">
              <a:lnSpc>
                <a:spcPct val="90000"/>
              </a:lnSpc>
              <a:spcBef>
                <a:spcPts val="1000"/>
              </a:spcBef>
              <a:spcAft>
                <a:spcPts val="0"/>
              </a:spcAft>
              <a:buSzPts val="2000"/>
              <a:buFont typeface="Gill Sans"/>
              <a:buAutoNum type="arabicPeriod"/>
            </a:pPr>
            <a:r>
              <a:rPr lang="en-US" sz="2000"/>
              <a:t>Be deemed by the TAC and Governing Board to fall within the mission and scope of LF DL Foundation and to add value to the AI/ML/DL space</a:t>
            </a:r>
            <a:endParaRPr sz="2000"/>
          </a:p>
          <a:p>
            <a:pPr indent="-476885" lvl="0" marL="514350" rtl="0" algn="l">
              <a:lnSpc>
                <a:spcPct val="90000"/>
              </a:lnSpc>
              <a:spcBef>
                <a:spcPts val="1000"/>
              </a:spcBef>
              <a:spcAft>
                <a:spcPts val="0"/>
              </a:spcAft>
              <a:buSzPts val="2000"/>
              <a:buFont typeface="Gill Sans"/>
              <a:buAutoNum type="arabicPeriod"/>
            </a:pPr>
            <a:r>
              <a:rPr lang="en-US" sz="2000"/>
              <a:t>Have an OSI-approved open source license</a:t>
            </a:r>
            <a:endParaRPr sz="2000"/>
          </a:p>
          <a:p>
            <a:pPr indent="-476885" lvl="0" marL="514350" rtl="0" algn="l">
              <a:lnSpc>
                <a:spcPct val="90000"/>
              </a:lnSpc>
              <a:spcBef>
                <a:spcPts val="1000"/>
              </a:spcBef>
              <a:spcAft>
                <a:spcPts val="0"/>
              </a:spcAft>
              <a:buSzPts val="2000"/>
              <a:buFont typeface="Gill Sans"/>
              <a:buAutoNum type="arabicPeriod"/>
            </a:pPr>
            <a:r>
              <a:rPr lang="en-US" sz="2000"/>
              <a:t>Agree to transfer any relevant trademarks to The Linux Foundation or its affiliate,  LF Projects, LLC, and to assist in filing for any relevant unregistered ones </a:t>
            </a:r>
            <a:endParaRPr sz="2000"/>
          </a:p>
        </p:txBody>
      </p:sp>
      <p:sp>
        <p:nvSpPr>
          <p:cNvPr id="324" name="Google Shape;324;p34"/>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5"/>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Criteria to Accept Graduation Project Under LF DL </a:t>
            </a:r>
            <a:endParaRPr/>
          </a:p>
        </p:txBody>
      </p:sp>
      <p:sp>
        <p:nvSpPr>
          <p:cNvPr id="330" name="Google Shape;330;p35"/>
          <p:cNvSpPr txBox="1"/>
          <p:nvPr>
            <p:ph idx="1" type="body"/>
          </p:nvPr>
        </p:nvSpPr>
        <p:spPr>
          <a:xfrm>
            <a:off x="624840" y="1347070"/>
            <a:ext cx="10933886" cy="4787538"/>
          </a:xfrm>
          <a:prstGeom prst="rect">
            <a:avLst/>
          </a:prstGeom>
          <a:noFill/>
          <a:ln>
            <a:noFill/>
          </a:ln>
        </p:spPr>
        <p:txBody>
          <a:bodyPr anchorCtr="0" anchor="t" bIns="45700" lIns="91425" spcFirstLastPara="1" rIns="91425" wrap="square" tIns="45700">
            <a:noAutofit/>
          </a:bodyPr>
          <a:lstStyle/>
          <a:p>
            <a:pPr indent="0" lvl="0" marL="0" rtl="0" algn="l">
              <a:lnSpc>
                <a:spcPct val="80000"/>
              </a:lnSpc>
              <a:spcBef>
                <a:spcPts val="0"/>
              </a:spcBef>
              <a:spcAft>
                <a:spcPts val="0"/>
              </a:spcAft>
              <a:buSzPts val="2380"/>
              <a:buNone/>
            </a:pPr>
            <a:r>
              <a:rPr lang="en-US" sz="2400"/>
              <a:t>In addition to the Incubation stage requirements, a project must meet these requirements: </a:t>
            </a:r>
            <a:endParaRPr sz="2400"/>
          </a:p>
          <a:p>
            <a:pPr indent="-477519" lvl="0" marL="514350" rtl="0" algn="l">
              <a:lnSpc>
                <a:spcPct val="100000"/>
              </a:lnSpc>
              <a:spcBef>
                <a:spcPts val="1000"/>
              </a:spcBef>
              <a:spcAft>
                <a:spcPts val="0"/>
              </a:spcAft>
              <a:buSzPts val="1800"/>
              <a:buFont typeface="Gill Sans"/>
              <a:buAutoNum type="arabicPeriod"/>
            </a:pPr>
            <a:r>
              <a:rPr lang="en-US" sz="1800"/>
              <a:t>Have a healthy number of committers from at least two organizations*</a:t>
            </a:r>
            <a:endParaRPr sz="1800"/>
          </a:p>
          <a:p>
            <a:pPr indent="-477519" lvl="0" marL="514350" rtl="0" algn="l">
              <a:lnSpc>
                <a:spcPct val="100000"/>
              </a:lnSpc>
              <a:spcBef>
                <a:spcPts val="1000"/>
              </a:spcBef>
              <a:spcAft>
                <a:spcPts val="0"/>
              </a:spcAft>
              <a:buSzPts val="1800"/>
              <a:buFont typeface="Gill Sans"/>
              <a:buAutoNum type="arabicPeriod"/>
            </a:pPr>
            <a:r>
              <a:rPr lang="en-US" sz="1800"/>
              <a:t>Have achieved and maintained a </a:t>
            </a:r>
            <a:r>
              <a:rPr lang="en-US" sz="1800" u="sng">
                <a:solidFill>
                  <a:schemeClr val="hlink"/>
                </a:solidFill>
                <a:hlinkClick r:id="rId3"/>
              </a:rPr>
              <a:t>Core Infrastructure Initiative Best Practices Badge</a:t>
            </a:r>
            <a:endParaRPr sz="1800"/>
          </a:p>
          <a:p>
            <a:pPr indent="-477519" lvl="0" marL="514350" rtl="0" algn="l">
              <a:lnSpc>
                <a:spcPct val="100000"/>
              </a:lnSpc>
              <a:spcBef>
                <a:spcPts val="1000"/>
              </a:spcBef>
              <a:spcAft>
                <a:spcPts val="0"/>
              </a:spcAft>
              <a:buSzPts val="1800"/>
              <a:buFont typeface="Gill Sans"/>
              <a:buAutoNum type="arabicPeriod"/>
            </a:pPr>
            <a:r>
              <a:rPr lang="en-US" sz="1800"/>
              <a:t>Demonstrate a substantial ongoing flow of commits and merged contributions</a:t>
            </a:r>
            <a:endParaRPr sz="1800"/>
          </a:p>
          <a:p>
            <a:pPr indent="-477519" lvl="0" marL="514350" rtl="0" algn="l">
              <a:lnSpc>
                <a:spcPct val="100000"/>
              </a:lnSpc>
              <a:spcBef>
                <a:spcPts val="1000"/>
              </a:spcBef>
              <a:spcAft>
                <a:spcPts val="0"/>
              </a:spcAft>
              <a:buSzPts val="1800"/>
              <a:buFont typeface="Gill Sans"/>
              <a:buAutoNum type="arabicPeriod"/>
            </a:pPr>
            <a:r>
              <a:rPr lang="en-US" sz="1800"/>
              <a:t>Document current project owners and current and emeritus committers in OWNERS.md and COMMITTERS.md files</a:t>
            </a:r>
            <a:endParaRPr sz="1800"/>
          </a:p>
          <a:p>
            <a:pPr indent="-477519" lvl="0" marL="514350" rtl="0" algn="l">
              <a:lnSpc>
                <a:spcPct val="100000"/>
              </a:lnSpc>
              <a:spcBef>
                <a:spcPts val="1000"/>
              </a:spcBef>
              <a:spcAft>
                <a:spcPts val="0"/>
              </a:spcAft>
              <a:buSzPts val="1800"/>
              <a:buFont typeface="Gill Sans"/>
              <a:buAutoNum type="arabicPeriod"/>
            </a:pPr>
            <a:r>
              <a:rPr lang="en-US" sz="1800"/>
              <a:t>A copy of the project’s charter (or other governance document) shall be included or linked to in a GOVERNANCE.md or in a similar file</a:t>
            </a:r>
            <a:endParaRPr sz="1800"/>
          </a:p>
          <a:p>
            <a:pPr indent="-477519" lvl="0" marL="514350" rtl="0" algn="l">
              <a:lnSpc>
                <a:spcPct val="100000"/>
              </a:lnSpc>
              <a:spcBef>
                <a:spcPts val="1000"/>
              </a:spcBef>
              <a:spcAft>
                <a:spcPts val="0"/>
              </a:spcAft>
              <a:buSzPts val="1800"/>
              <a:buFont typeface="Gill Sans"/>
              <a:buAutoNum type="arabicPeriod"/>
            </a:pPr>
            <a:r>
              <a:rPr lang="en-US" sz="1800"/>
              <a:t>Have a technical lead appointed for representation of the project to the TAC</a:t>
            </a:r>
            <a:endParaRPr sz="1800"/>
          </a:p>
          <a:p>
            <a:pPr indent="-477519" lvl="0" marL="514350" rtl="0" algn="l">
              <a:lnSpc>
                <a:spcPct val="100000"/>
              </a:lnSpc>
              <a:spcBef>
                <a:spcPts val="1000"/>
              </a:spcBef>
              <a:spcAft>
                <a:spcPts val="0"/>
              </a:spcAft>
              <a:buSzPts val="1800"/>
              <a:buFont typeface="Gill Sans"/>
              <a:buAutoNum type="arabicPeriod"/>
            </a:pPr>
            <a:r>
              <a:rPr lang="en-US" sz="1800"/>
              <a:t>Receive the affirmative vote of 2/3 of the TAC and the affirmative vote of the Governing Board</a:t>
            </a:r>
            <a:endParaRPr sz="1800"/>
          </a:p>
        </p:txBody>
      </p:sp>
      <p:sp>
        <p:nvSpPr>
          <p:cNvPr id="331" name="Google Shape;331;p35"/>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sp>
        <p:nvSpPr>
          <p:cNvPr id="337" name="Google Shape;337;p36"/>
          <p:cNvSpPr txBox="1"/>
          <p:nvPr>
            <p:ph idx="1" type="body"/>
          </p:nvPr>
        </p:nvSpPr>
        <p:spPr>
          <a:xfrm>
            <a:off x="838200" y="1380775"/>
            <a:ext cx="10515600" cy="4004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p>
          <a:p>
            <a:pPr indent="0" lvl="0" marL="0" rtl="0" algn="ctr">
              <a:spcBef>
                <a:spcPts val="1000"/>
              </a:spcBef>
              <a:spcAft>
                <a:spcPts val="0"/>
              </a:spcAft>
              <a:buNone/>
            </a:pPr>
            <a:r>
              <a:rPr lang="en-US"/>
              <a:t>LF Deep Learning has a modular approach to hosting projects.</a:t>
            </a:r>
            <a:endParaRPr/>
          </a:p>
          <a:p>
            <a:pPr indent="0" lvl="0" marL="0" rtl="0" algn="ctr">
              <a:spcBef>
                <a:spcPts val="1000"/>
              </a:spcBef>
              <a:spcAft>
                <a:spcPts val="0"/>
              </a:spcAft>
              <a:buNone/>
            </a:pPr>
            <a:r>
              <a:rPr lang="en-US"/>
              <a:t> </a:t>
            </a:r>
            <a:endParaRPr/>
          </a:p>
          <a:p>
            <a:pPr indent="0" lvl="0" marL="0" rtl="0" algn="ctr">
              <a:spcBef>
                <a:spcPts val="1000"/>
              </a:spcBef>
              <a:spcAft>
                <a:spcPts val="0"/>
              </a:spcAft>
              <a:buNone/>
            </a:pPr>
            <a:r>
              <a:rPr lang="en-US" sz="2400"/>
              <a:t>Think of LF Deep Learning as a greenhouse growing and sustaining open source AI/ML/DL projects from seed to fruition. The Linux Foundation and LF Deep Learning provide the infrastructure and support for open development to occur among a diverse and thriving community, in addition to a number of enabling services (legal, PR/marketing, events, compliance scans, etc.).</a:t>
            </a:r>
            <a:endParaRPr sz="2400"/>
          </a:p>
        </p:txBody>
      </p:sp>
      <p:sp>
        <p:nvSpPr>
          <p:cNvPr id="338" name="Google Shape;338;p3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9" name="Google Shape;339;p36"/>
          <p:cNvSpPr/>
          <p:nvPr/>
        </p:nvSpPr>
        <p:spPr>
          <a:xfrm>
            <a:off x="5626573" y="687388"/>
            <a:ext cx="939000" cy="855600"/>
          </a:xfrm>
          <a:prstGeom prst="ellipse">
            <a:avLst/>
          </a:prstGeom>
          <a:solidFill>
            <a:schemeClr val="lt2"/>
          </a:solidFill>
          <a:ln cap="flat" cmpd="sng" w="76200">
            <a:solidFill>
              <a:srgbClr val="0099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0" name="Google Shape;340;p36"/>
          <p:cNvPicPr preferRelativeResize="0"/>
          <p:nvPr/>
        </p:nvPicPr>
        <p:blipFill>
          <a:blip r:embed="rId3">
            <a:alphaModFix/>
          </a:blip>
          <a:stretch>
            <a:fillRect/>
          </a:stretch>
        </p:blipFill>
        <p:spPr>
          <a:xfrm>
            <a:off x="5799763" y="849637"/>
            <a:ext cx="592475" cy="531150"/>
          </a:xfrm>
          <a:prstGeom prst="rect">
            <a:avLst/>
          </a:prstGeom>
          <a:noFill/>
          <a:ln>
            <a:noFill/>
          </a:ln>
        </p:spPr>
      </p:pic>
      <p:cxnSp>
        <p:nvCxnSpPr>
          <p:cNvPr id="341" name="Google Shape;341;p36"/>
          <p:cNvCxnSpPr>
            <a:stCxn id="339" idx="0"/>
          </p:cNvCxnSpPr>
          <p:nvPr/>
        </p:nvCxnSpPr>
        <p:spPr>
          <a:xfrm rot="10800000">
            <a:off x="6090073" y="-11912"/>
            <a:ext cx="6000" cy="699300"/>
          </a:xfrm>
          <a:prstGeom prst="straightConnector1">
            <a:avLst/>
          </a:prstGeom>
          <a:noFill/>
          <a:ln cap="flat" cmpd="sng" w="76200">
            <a:solidFill>
              <a:srgbClr val="0099EE"/>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5" name="Shape 345"/>
        <p:cNvGrpSpPr/>
        <p:nvPr/>
      </p:nvGrpSpPr>
      <p:grpSpPr>
        <a:xfrm>
          <a:off x="0" y="0"/>
          <a:ext cx="0" cy="0"/>
          <a:chOff x="0" y="0"/>
          <a:chExt cx="0" cy="0"/>
        </a:xfrm>
      </p:grpSpPr>
      <p:sp>
        <p:nvSpPr>
          <p:cNvPr id="346" name="Google Shape;346;p37"/>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Benefits of Hosting Projects at the LF DL Foundation</a:t>
            </a:r>
            <a:endParaRPr/>
          </a:p>
        </p:txBody>
      </p:sp>
      <p:sp>
        <p:nvSpPr>
          <p:cNvPr id="347" name="Google Shape;347;p37"/>
          <p:cNvSpPr txBox="1"/>
          <p:nvPr>
            <p:ph idx="1" type="body"/>
          </p:nvPr>
        </p:nvSpPr>
        <p:spPr>
          <a:xfrm>
            <a:off x="624840" y="1335088"/>
            <a:ext cx="5332077" cy="4351338"/>
          </a:xfrm>
          <a:prstGeom prst="rect">
            <a:avLst/>
          </a:prstGeom>
          <a:noFill/>
          <a:ln>
            <a:noFill/>
          </a:ln>
        </p:spPr>
        <p:txBody>
          <a:bodyPr anchorCtr="0" anchor="t" bIns="45700" lIns="91425" spcFirstLastPara="1" rIns="91425" wrap="square" tIns="45700">
            <a:noAutofit/>
          </a:bodyPr>
          <a:lstStyle/>
          <a:p>
            <a:pPr indent="-457200" lvl="0" marL="601130" rtl="0" algn="l">
              <a:lnSpc>
                <a:spcPct val="130000"/>
              </a:lnSpc>
              <a:spcBef>
                <a:spcPts val="0"/>
              </a:spcBef>
              <a:spcAft>
                <a:spcPts val="0"/>
              </a:spcAft>
              <a:buSzPts val="1800"/>
              <a:buFont typeface="Gill Sans"/>
              <a:buAutoNum type="arabicPeriod"/>
            </a:pPr>
            <a:r>
              <a:rPr lang="en-US" sz="1800">
                <a:solidFill>
                  <a:schemeClr val="dk2"/>
                </a:solidFill>
                <a:latin typeface="Gill Sans"/>
                <a:ea typeface="Gill Sans"/>
                <a:cs typeface="Gill Sans"/>
                <a:sym typeface="Gill Sans"/>
              </a:rPr>
              <a:t>Maintain your committers and define your own project governance (as long as its neutral)</a:t>
            </a:r>
            <a:endParaRPr sz="1800">
              <a:solidFill>
                <a:schemeClr val="dk2"/>
              </a:solidFill>
              <a:latin typeface="Gill Sans"/>
              <a:ea typeface="Gill Sans"/>
              <a:cs typeface="Gill Sans"/>
              <a:sym typeface="Gill Sans"/>
            </a:endParaRPr>
          </a:p>
          <a:p>
            <a:pPr indent="-457200" lvl="0" marL="601130" rtl="0" algn="l">
              <a:lnSpc>
                <a:spcPct val="130000"/>
              </a:lnSpc>
              <a:spcBef>
                <a:spcPts val="0"/>
              </a:spcBef>
              <a:spcAft>
                <a:spcPts val="0"/>
              </a:spcAft>
              <a:buSzPts val="1800"/>
              <a:buFont typeface="Gill Sans"/>
              <a:buAutoNum type="arabicPeriod"/>
            </a:pPr>
            <a:r>
              <a:rPr lang="en-US" sz="1800">
                <a:solidFill>
                  <a:schemeClr val="dk2"/>
                </a:solidFill>
                <a:latin typeface="Gill Sans"/>
                <a:ea typeface="Gill Sans"/>
                <a:cs typeface="Gill Sans"/>
                <a:sym typeface="Gill Sans"/>
              </a:rPr>
              <a:t>A not-for-profit, neutral home increases contributions from external organizations </a:t>
            </a:r>
            <a:endParaRPr/>
          </a:p>
          <a:p>
            <a:pPr indent="-457200" lvl="0" marL="601130" rtl="0" algn="l">
              <a:lnSpc>
                <a:spcPct val="130000"/>
              </a:lnSpc>
              <a:spcBef>
                <a:spcPts val="0"/>
              </a:spcBef>
              <a:spcAft>
                <a:spcPts val="0"/>
              </a:spcAft>
              <a:buSzPts val="1800"/>
              <a:buFont typeface="Gill Sans"/>
              <a:buAutoNum type="arabicPeriod"/>
            </a:pPr>
            <a:r>
              <a:rPr lang="en-US" sz="1800">
                <a:solidFill>
                  <a:schemeClr val="dk2"/>
                </a:solidFill>
                <a:latin typeface="Gill Sans"/>
                <a:ea typeface="Gill Sans"/>
                <a:cs typeface="Gill Sans"/>
                <a:sym typeface="Gill Sans"/>
              </a:rPr>
              <a:t>LF DL staff eager to assist (ED, PM, IT staff, PR, marketing, events, etc.)</a:t>
            </a:r>
            <a:endParaRPr/>
          </a:p>
          <a:p>
            <a:pPr indent="-457200" lvl="0" marL="601130" rtl="0" algn="l">
              <a:lnSpc>
                <a:spcPct val="130000"/>
              </a:lnSpc>
              <a:spcBef>
                <a:spcPts val="0"/>
              </a:spcBef>
              <a:spcAft>
                <a:spcPts val="0"/>
              </a:spcAft>
              <a:buSzPts val="1800"/>
              <a:buFont typeface="Gill Sans"/>
              <a:buAutoNum type="arabicPeriod"/>
            </a:pPr>
            <a:r>
              <a:rPr lang="en-US" sz="1800">
                <a:latin typeface="Gill Sans"/>
                <a:ea typeface="Gill Sans"/>
                <a:cs typeface="Gill Sans"/>
                <a:sym typeface="Gill Sans"/>
              </a:rPr>
              <a:t>LF DL blog announcement or similar announcing the inclusion of the project</a:t>
            </a:r>
            <a:endParaRPr/>
          </a:p>
          <a:p>
            <a:pPr indent="-457200" lvl="0" marL="601130" rtl="0" algn="l">
              <a:lnSpc>
                <a:spcPct val="130000"/>
              </a:lnSpc>
              <a:spcBef>
                <a:spcPts val="0"/>
              </a:spcBef>
              <a:spcAft>
                <a:spcPts val="0"/>
              </a:spcAft>
              <a:buSzPts val="1800"/>
              <a:buFont typeface="Gill Sans"/>
              <a:buAutoNum type="arabicPeriod"/>
            </a:pPr>
            <a:r>
              <a:rPr lang="en-US" sz="1800">
                <a:solidFill>
                  <a:schemeClr val="dk2"/>
                </a:solidFill>
                <a:latin typeface="Gill Sans"/>
                <a:ea typeface="Gill Sans"/>
                <a:cs typeface="Gill Sans"/>
                <a:sym typeface="Gill Sans"/>
              </a:rPr>
              <a:t>Infrastructure resources (wiki, build, jira, mailing lists, support staff, etc.)</a:t>
            </a:r>
            <a:endParaRPr/>
          </a:p>
          <a:p>
            <a:pPr indent="-457200" lvl="0" marL="601130" rtl="0" algn="l">
              <a:lnSpc>
                <a:spcPct val="130000"/>
              </a:lnSpc>
              <a:spcBef>
                <a:spcPts val="0"/>
              </a:spcBef>
              <a:spcAft>
                <a:spcPts val="0"/>
              </a:spcAft>
              <a:buSzPts val="1800"/>
              <a:buFont typeface="Gill Sans"/>
              <a:buAutoNum type="arabicPeriod"/>
            </a:pPr>
            <a:r>
              <a:rPr lang="en-US" sz="1800">
                <a:latin typeface="Gill Sans"/>
                <a:ea typeface="Gill Sans"/>
                <a:cs typeface="Gill Sans"/>
                <a:sym typeface="Gill Sans"/>
              </a:rPr>
              <a:t>Neutral hosting of the project’s trademark</a:t>
            </a:r>
            <a:endParaRPr sz="1800">
              <a:solidFill>
                <a:schemeClr val="dk2"/>
              </a:solidFill>
              <a:latin typeface="Gill Sans"/>
              <a:ea typeface="Gill Sans"/>
              <a:cs typeface="Gill Sans"/>
              <a:sym typeface="Gill Sans"/>
            </a:endParaRPr>
          </a:p>
          <a:p>
            <a:pPr indent="-457200" lvl="0" marL="601130" rtl="0" algn="l">
              <a:lnSpc>
                <a:spcPct val="130000"/>
              </a:lnSpc>
              <a:spcBef>
                <a:spcPts val="0"/>
              </a:spcBef>
              <a:spcAft>
                <a:spcPts val="0"/>
              </a:spcAft>
              <a:buSzPts val="1800"/>
              <a:buFont typeface="Gill Sans"/>
              <a:buAutoNum type="arabicPeriod"/>
            </a:pPr>
            <a:r>
              <a:rPr lang="en-US" sz="1800">
                <a:latin typeface="Gill Sans"/>
                <a:ea typeface="Gill Sans"/>
                <a:cs typeface="Gill Sans"/>
                <a:sym typeface="Gill Sans"/>
              </a:rPr>
              <a:t>An initial license scan of the project’s codebase</a:t>
            </a:r>
            <a:endParaRPr/>
          </a:p>
          <a:p>
            <a:pPr indent="-342900" lvl="0" marL="601130" rtl="0" algn="l">
              <a:lnSpc>
                <a:spcPct val="130000"/>
              </a:lnSpc>
              <a:spcBef>
                <a:spcPts val="0"/>
              </a:spcBef>
              <a:spcAft>
                <a:spcPts val="0"/>
              </a:spcAft>
              <a:buSzPts val="1800"/>
              <a:buFont typeface="Gill Sans"/>
              <a:buNone/>
            </a:pPr>
            <a:r>
              <a:t/>
            </a:r>
            <a:endParaRPr sz="1800">
              <a:solidFill>
                <a:schemeClr val="dk2"/>
              </a:solidFill>
              <a:latin typeface="Gill Sans"/>
              <a:ea typeface="Gill Sans"/>
              <a:cs typeface="Gill Sans"/>
              <a:sym typeface="Gill Sans"/>
            </a:endParaRPr>
          </a:p>
          <a:p>
            <a:pPr indent="-351354" lvl="0" marL="609585" rtl="0" algn="l">
              <a:lnSpc>
                <a:spcPct val="130000"/>
              </a:lnSpc>
              <a:spcBef>
                <a:spcPts val="0"/>
              </a:spcBef>
              <a:spcAft>
                <a:spcPts val="0"/>
              </a:spcAft>
              <a:buSzPts val="1800"/>
              <a:buFont typeface="Gill Sans"/>
              <a:buNone/>
            </a:pPr>
            <a:r>
              <a:t/>
            </a:r>
            <a:endParaRPr sz="1800">
              <a:latin typeface="Gill Sans"/>
              <a:ea typeface="Gill Sans"/>
              <a:cs typeface="Gill Sans"/>
              <a:sym typeface="Gill Sans"/>
            </a:endParaRPr>
          </a:p>
          <a:p>
            <a:pPr indent="-342900" lvl="0" marL="601130" rtl="0" algn="l">
              <a:lnSpc>
                <a:spcPct val="130000"/>
              </a:lnSpc>
              <a:spcBef>
                <a:spcPts val="0"/>
              </a:spcBef>
              <a:spcAft>
                <a:spcPts val="0"/>
              </a:spcAft>
              <a:buSzPts val="1800"/>
              <a:buFont typeface="Gill Sans"/>
              <a:buNone/>
            </a:pPr>
            <a:r>
              <a:t/>
            </a:r>
            <a:endParaRPr sz="1800">
              <a:solidFill>
                <a:schemeClr val="dk2"/>
              </a:solidFill>
              <a:latin typeface="Gill Sans"/>
              <a:ea typeface="Gill Sans"/>
              <a:cs typeface="Gill Sans"/>
              <a:sym typeface="Gill Sans"/>
            </a:endParaRPr>
          </a:p>
        </p:txBody>
      </p:sp>
      <p:sp>
        <p:nvSpPr>
          <p:cNvPr id="348" name="Google Shape;348;p37"/>
          <p:cNvSpPr txBox="1"/>
          <p:nvPr>
            <p:ph idx="2" type="body"/>
          </p:nvPr>
        </p:nvSpPr>
        <p:spPr>
          <a:xfrm>
            <a:off x="6226649" y="1335088"/>
            <a:ext cx="5332077" cy="4351338"/>
          </a:xfrm>
          <a:prstGeom prst="rect">
            <a:avLst/>
          </a:prstGeom>
          <a:noFill/>
          <a:ln>
            <a:noFill/>
          </a:ln>
        </p:spPr>
        <p:txBody>
          <a:bodyPr anchorCtr="0" anchor="t" bIns="45700" lIns="91425" spcFirstLastPara="1" rIns="91425" wrap="square" tIns="45700">
            <a:noAutofit/>
          </a:bodyPr>
          <a:lstStyle/>
          <a:p>
            <a:pPr indent="-457200" lvl="0" marL="601130" rtl="0" algn="l">
              <a:lnSpc>
                <a:spcPct val="130000"/>
              </a:lnSpc>
              <a:spcBef>
                <a:spcPts val="0"/>
              </a:spcBef>
              <a:spcAft>
                <a:spcPts val="0"/>
              </a:spcAft>
              <a:buSzPts val="1800"/>
              <a:buFont typeface="Gill Sans"/>
              <a:buAutoNum type="arabicPeriod" startAt="8"/>
            </a:pPr>
            <a:r>
              <a:rPr lang="en-US" sz="1800">
                <a:solidFill>
                  <a:schemeClr val="dk2"/>
                </a:solidFill>
              </a:rPr>
              <a:t>Cross pollination opportunities with other LF DL projects</a:t>
            </a:r>
            <a:endParaRPr sz="1800">
              <a:solidFill>
                <a:schemeClr val="dk2"/>
              </a:solidFill>
            </a:endParaRPr>
          </a:p>
          <a:p>
            <a:pPr indent="-457200" lvl="0" marL="601130" rtl="0" algn="l">
              <a:lnSpc>
                <a:spcPct val="130000"/>
              </a:lnSpc>
              <a:spcBef>
                <a:spcPts val="0"/>
              </a:spcBef>
              <a:spcAft>
                <a:spcPts val="0"/>
              </a:spcAft>
              <a:buSzPts val="1800"/>
              <a:buFont typeface="Gill Sans"/>
              <a:buAutoNum type="arabicPeriod" startAt="8"/>
            </a:pPr>
            <a:r>
              <a:rPr lang="en-US" sz="1800">
                <a:solidFill>
                  <a:schemeClr val="dk2"/>
                </a:solidFill>
              </a:rPr>
              <a:t>Endorsement by LF DL TAC - </a:t>
            </a:r>
            <a:r>
              <a:rPr lang="en-US" sz="1800"/>
              <a:t>Appointment of an existing TAC member as a sponsor of the project and provide recommendations regarding governance best practices</a:t>
            </a:r>
            <a:endParaRPr/>
          </a:p>
          <a:p>
            <a:pPr indent="-457200" lvl="0" marL="601130" rtl="0" algn="l">
              <a:lnSpc>
                <a:spcPct val="130000"/>
              </a:lnSpc>
              <a:spcBef>
                <a:spcPts val="0"/>
              </a:spcBef>
              <a:spcAft>
                <a:spcPts val="0"/>
              </a:spcAft>
              <a:buSzPts val="1800"/>
              <a:buFont typeface="Gill Sans"/>
              <a:buAutoNum type="arabicPeriod" startAt="8"/>
            </a:pPr>
            <a:r>
              <a:rPr lang="en-US" sz="1800"/>
              <a:t>Right to refer to the project as a “LF Deep Learning Foundation Project,” with the right, subject to applicable trademark usage guidelines, to display the Deep Learning logo on the project’s code repository</a:t>
            </a:r>
            <a:endParaRPr/>
          </a:p>
          <a:p>
            <a:pPr indent="-457200" lvl="0" marL="601130" rtl="0" algn="l">
              <a:lnSpc>
                <a:spcPct val="130000"/>
              </a:lnSpc>
              <a:spcBef>
                <a:spcPts val="0"/>
              </a:spcBef>
              <a:spcAft>
                <a:spcPts val="0"/>
              </a:spcAft>
              <a:buSzPts val="1800"/>
              <a:buFont typeface="Gill Sans"/>
              <a:buAutoNum type="arabicPeriod" startAt="8"/>
            </a:pPr>
            <a:r>
              <a:rPr lang="en-US" sz="1800"/>
              <a:t>Graduation stage may receive support as determined by the Governing Board</a:t>
            </a:r>
            <a:endParaRPr/>
          </a:p>
          <a:p>
            <a:pPr indent="0" lvl="0" marL="143930" rtl="0" algn="l">
              <a:lnSpc>
                <a:spcPct val="130000"/>
              </a:lnSpc>
              <a:spcBef>
                <a:spcPts val="0"/>
              </a:spcBef>
              <a:spcAft>
                <a:spcPts val="0"/>
              </a:spcAft>
              <a:buClr>
                <a:schemeClr val="dk2"/>
              </a:buClr>
              <a:buSzPts val="1900"/>
              <a:buNone/>
            </a:pPr>
            <a:r>
              <a:t/>
            </a:r>
            <a:endParaRPr sz="1800">
              <a:solidFill>
                <a:schemeClr val="dk2"/>
              </a:solidFill>
            </a:endParaRPr>
          </a:p>
          <a:p>
            <a:pPr indent="-114300" lvl="0" marL="228600" rtl="0" algn="l">
              <a:lnSpc>
                <a:spcPct val="100000"/>
              </a:lnSpc>
              <a:spcBef>
                <a:spcPts val="1000"/>
              </a:spcBef>
              <a:spcAft>
                <a:spcPts val="0"/>
              </a:spcAft>
              <a:buSzPts val="1800"/>
              <a:buNone/>
            </a:pPr>
            <a:r>
              <a:t/>
            </a:r>
            <a:endParaRPr sz="1800"/>
          </a:p>
        </p:txBody>
      </p:sp>
      <p:sp>
        <p:nvSpPr>
          <p:cNvPr id="349" name="Google Shape;349;p37"/>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Google Shape;354;p38"/>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Contact Us! </a:t>
            </a:r>
            <a:endParaRPr/>
          </a:p>
        </p:txBody>
      </p:sp>
      <p:sp>
        <p:nvSpPr>
          <p:cNvPr id="355" name="Google Shape;355;p38"/>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p>
            <a:pPr indent="-203200" lvl="0" marL="228600" rtl="0" algn="l">
              <a:lnSpc>
                <a:spcPct val="90000"/>
              </a:lnSpc>
              <a:spcBef>
                <a:spcPts val="0"/>
              </a:spcBef>
              <a:spcAft>
                <a:spcPts val="0"/>
              </a:spcAft>
              <a:buSzPts val="2400"/>
              <a:buChar char="›"/>
            </a:pPr>
            <a:r>
              <a:rPr lang="en-US" sz="2400"/>
              <a:t>LF DL is actively reaching out to open source AI/ML/DL projects for contribution and collaboration. If you have a project that could benefit from:</a:t>
            </a:r>
            <a:endParaRPr sz="2400"/>
          </a:p>
          <a:p>
            <a:pPr indent="-177800" lvl="1" marL="685800" rtl="0" algn="l">
              <a:lnSpc>
                <a:spcPct val="90000"/>
              </a:lnSpc>
              <a:spcBef>
                <a:spcPts val="500"/>
              </a:spcBef>
              <a:spcAft>
                <a:spcPts val="0"/>
              </a:spcAft>
              <a:buSzPts val="1800"/>
              <a:buChar char="›"/>
            </a:pPr>
            <a:r>
              <a:rPr lang="en-US" sz="1800"/>
              <a:t>Community building</a:t>
            </a:r>
            <a:endParaRPr sz="1800"/>
          </a:p>
          <a:p>
            <a:pPr indent="-177800" lvl="1" marL="685800" rtl="0" algn="l">
              <a:lnSpc>
                <a:spcPct val="90000"/>
              </a:lnSpc>
              <a:spcBef>
                <a:spcPts val="500"/>
              </a:spcBef>
              <a:spcAft>
                <a:spcPts val="0"/>
              </a:spcAft>
              <a:buSzPts val="1800"/>
              <a:buChar char="›"/>
            </a:pPr>
            <a:r>
              <a:rPr lang="en-US" sz="1800"/>
              <a:t>Marketing and brand outreach strategies</a:t>
            </a:r>
            <a:endParaRPr sz="1800"/>
          </a:p>
          <a:p>
            <a:pPr indent="-177800" lvl="1" marL="685800" rtl="0" algn="l">
              <a:lnSpc>
                <a:spcPct val="90000"/>
              </a:lnSpc>
              <a:spcBef>
                <a:spcPts val="500"/>
              </a:spcBef>
              <a:spcAft>
                <a:spcPts val="0"/>
              </a:spcAft>
              <a:buSzPts val="1800"/>
              <a:buChar char="›"/>
            </a:pPr>
            <a:r>
              <a:rPr lang="en-US" sz="1800"/>
              <a:t>Developer support</a:t>
            </a:r>
            <a:endParaRPr sz="1800"/>
          </a:p>
          <a:p>
            <a:pPr indent="-177800" lvl="1" marL="685800" rtl="0" algn="l">
              <a:lnSpc>
                <a:spcPct val="90000"/>
              </a:lnSpc>
              <a:spcBef>
                <a:spcPts val="500"/>
              </a:spcBef>
              <a:spcAft>
                <a:spcPts val="0"/>
              </a:spcAft>
              <a:buSzPts val="1800"/>
              <a:buChar char="›"/>
            </a:pPr>
            <a:r>
              <a:rPr lang="en-US" sz="1800"/>
              <a:t>Collaboration with other projects</a:t>
            </a:r>
            <a:endParaRPr sz="1800"/>
          </a:p>
          <a:p>
            <a:pPr indent="0" lvl="0" marL="228600" rtl="0" algn="l">
              <a:lnSpc>
                <a:spcPct val="90000"/>
              </a:lnSpc>
              <a:spcBef>
                <a:spcPts val="1000"/>
              </a:spcBef>
              <a:spcAft>
                <a:spcPts val="0"/>
              </a:spcAft>
              <a:buNone/>
            </a:pPr>
            <a:r>
              <a:t/>
            </a:r>
            <a:endParaRPr sz="2400"/>
          </a:p>
          <a:p>
            <a:pPr indent="-203200" lvl="0" marL="228600" rtl="0" algn="l">
              <a:lnSpc>
                <a:spcPct val="90000"/>
              </a:lnSpc>
              <a:spcBef>
                <a:spcPts val="1000"/>
              </a:spcBef>
              <a:spcAft>
                <a:spcPts val="0"/>
              </a:spcAft>
              <a:buSzPts val="2400"/>
              <a:buChar char="›"/>
            </a:pPr>
            <a:r>
              <a:rPr lang="en-US" sz="2400"/>
              <a:t>Please reach out to us!</a:t>
            </a:r>
            <a:endParaRPr sz="2400"/>
          </a:p>
          <a:p>
            <a:pPr indent="-177800" lvl="1" marL="685800" rtl="0" algn="l">
              <a:lnSpc>
                <a:spcPct val="90000"/>
              </a:lnSpc>
              <a:spcBef>
                <a:spcPts val="500"/>
              </a:spcBef>
              <a:spcAft>
                <a:spcPts val="0"/>
              </a:spcAft>
              <a:buSzPts val="1800"/>
              <a:buChar char="›"/>
            </a:pPr>
            <a:r>
              <a:rPr lang="en-US" sz="1800" u="sng">
                <a:solidFill>
                  <a:schemeClr val="hlink"/>
                </a:solidFill>
                <a:hlinkClick r:id="rId3"/>
              </a:rPr>
              <a:t>info@lfdl.io</a:t>
            </a:r>
            <a:r>
              <a:rPr lang="en-US" sz="1800"/>
              <a:t> </a:t>
            </a:r>
            <a:endParaRPr sz="1800"/>
          </a:p>
          <a:p>
            <a:pPr indent="-177800" lvl="1" marL="685800" rtl="0" algn="l">
              <a:lnSpc>
                <a:spcPct val="90000"/>
              </a:lnSpc>
              <a:spcBef>
                <a:spcPts val="500"/>
              </a:spcBef>
              <a:spcAft>
                <a:spcPts val="0"/>
              </a:spcAft>
              <a:buSzPts val="1800"/>
              <a:buChar char="›"/>
            </a:pPr>
            <a:r>
              <a:rPr lang="en-US" sz="1800" u="sng">
                <a:solidFill>
                  <a:schemeClr val="hlink"/>
                </a:solidFill>
                <a:hlinkClick r:id="rId4"/>
              </a:rPr>
              <a:t>@IbrahimAtLinux</a:t>
            </a:r>
            <a:endParaRPr sz="1800"/>
          </a:p>
          <a:p>
            <a:pPr indent="-50800" lvl="0" marL="228600" rtl="0" algn="l">
              <a:lnSpc>
                <a:spcPct val="90000"/>
              </a:lnSpc>
              <a:spcBef>
                <a:spcPts val="1000"/>
              </a:spcBef>
              <a:spcAft>
                <a:spcPts val="0"/>
              </a:spcAft>
              <a:buSzPts val="2800"/>
              <a:buNone/>
            </a:pPr>
            <a:r>
              <a:t/>
            </a:r>
            <a:endParaRPr/>
          </a:p>
        </p:txBody>
      </p:sp>
      <p:sp>
        <p:nvSpPr>
          <p:cNvPr id="356" name="Google Shape;356;p38"/>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39"/>
          <p:cNvSpPr txBox="1"/>
          <p:nvPr>
            <p:ph type="title"/>
          </p:nvPr>
        </p:nvSpPr>
        <p:spPr>
          <a:xfrm>
            <a:off x="609600" y="2447925"/>
            <a:ext cx="10972800" cy="1325563"/>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Gill Sans"/>
              <a:buNone/>
            </a:pPr>
            <a:r>
              <a:rPr lang="en-US"/>
              <a:t>Joining the LF Deep Learning Foundation</a:t>
            </a:r>
            <a:endParaRPr/>
          </a:p>
        </p:txBody>
      </p:sp>
      <p:sp>
        <p:nvSpPr>
          <p:cNvPr id="362" name="Google Shape;362;p39"/>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2"/>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What is LF DL Foundation?</a:t>
            </a:r>
            <a:endParaRPr/>
          </a:p>
        </p:txBody>
      </p:sp>
      <p:sp>
        <p:nvSpPr>
          <p:cNvPr id="147" name="Google Shape;147;p22"/>
          <p:cNvSpPr txBox="1"/>
          <p:nvPr>
            <p:ph idx="1" type="body"/>
          </p:nvPr>
        </p:nvSpPr>
        <p:spPr>
          <a:xfrm>
            <a:off x="624840" y="1335088"/>
            <a:ext cx="10933800" cy="4351200"/>
          </a:xfrm>
          <a:prstGeom prst="rect">
            <a:avLst/>
          </a:prstGeom>
        </p:spPr>
        <p:txBody>
          <a:bodyPr anchorCtr="0" anchor="t" bIns="45700" lIns="91425" spcFirstLastPara="1" rIns="91425" wrap="square" tIns="45700">
            <a:noAutofit/>
          </a:bodyPr>
          <a:lstStyle/>
          <a:p>
            <a:pPr indent="-228600" lvl="0" marL="228600" rtl="0" algn="l">
              <a:lnSpc>
                <a:spcPct val="90000"/>
              </a:lnSpc>
              <a:spcBef>
                <a:spcPts val="1000"/>
              </a:spcBef>
              <a:spcAft>
                <a:spcPts val="0"/>
              </a:spcAft>
              <a:buClr>
                <a:schemeClr val="accent1"/>
              </a:buClr>
              <a:buSzPts val="2800"/>
              <a:buFont typeface="Gill Sans"/>
              <a:buChar char="▪"/>
            </a:pPr>
            <a:r>
              <a:rPr lang="en-US"/>
              <a:t>LF DL is a Linux Foundation project founded in March 2018 to support collaboration and open source innovation in the AI, ML, and DL domains.</a:t>
            </a:r>
            <a:endParaRPr/>
          </a:p>
          <a:p>
            <a:pPr indent="0" lvl="0" marL="228600" rtl="0" algn="l">
              <a:lnSpc>
                <a:spcPct val="90000"/>
              </a:lnSpc>
              <a:spcBef>
                <a:spcPts val="1000"/>
              </a:spcBef>
              <a:spcAft>
                <a:spcPts val="0"/>
              </a:spcAft>
              <a:buNone/>
            </a:pPr>
            <a:r>
              <a:t/>
            </a:r>
            <a:endParaRPr/>
          </a:p>
          <a:p>
            <a:pPr indent="-228600" lvl="0" marL="228600" rtl="0" algn="l">
              <a:lnSpc>
                <a:spcPct val="90000"/>
              </a:lnSpc>
              <a:spcBef>
                <a:spcPts val="1000"/>
              </a:spcBef>
              <a:spcAft>
                <a:spcPts val="0"/>
              </a:spcAft>
              <a:buClr>
                <a:schemeClr val="accent1"/>
              </a:buClr>
              <a:buSzPts val="2800"/>
              <a:buFont typeface="Noto Sans Symbols"/>
              <a:buChar char="▪"/>
            </a:pPr>
            <a:r>
              <a:rPr lang="en-US"/>
              <a:t>LF DL members are collaborating</a:t>
            </a:r>
            <a:r>
              <a:rPr lang="en-US">
                <a:solidFill>
                  <a:srgbClr val="444444"/>
                </a:solidFill>
              </a:rPr>
              <a:t> to create a neutral space for harmonization and acceleration of separate technical projects focused on AI, ML, and DL technologies.</a:t>
            </a:r>
            <a:endParaRPr>
              <a:solidFill>
                <a:srgbClr val="444444"/>
              </a:solidFill>
            </a:endParaRPr>
          </a:p>
          <a:p>
            <a:pPr indent="0" lvl="0" marL="228600" rtl="0" algn="l">
              <a:lnSpc>
                <a:spcPct val="90000"/>
              </a:lnSpc>
              <a:spcBef>
                <a:spcPts val="1000"/>
              </a:spcBef>
              <a:spcAft>
                <a:spcPts val="0"/>
              </a:spcAft>
              <a:buNone/>
            </a:pPr>
            <a:r>
              <a:t/>
            </a:r>
            <a:endParaRPr/>
          </a:p>
        </p:txBody>
      </p:sp>
      <p:sp>
        <p:nvSpPr>
          <p:cNvPr id="148" name="Google Shape;148;p2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40"/>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Membership Benefits</a:t>
            </a:r>
            <a:endParaRPr/>
          </a:p>
        </p:txBody>
      </p:sp>
      <p:sp>
        <p:nvSpPr>
          <p:cNvPr id="368" name="Google Shape;368;p40"/>
          <p:cNvSpPr txBox="1"/>
          <p:nvPr/>
        </p:nvSpPr>
        <p:spPr>
          <a:xfrm>
            <a:off x="444500" y="1274200"/>
            <a:ext cx="10159200" cy="1017300"/>
          </a:xfrm>
          <a:prstGeom prst="rect">
            <a:avLst/>
          </a:prstGeom>
          <a:noFill/>
          <a:ln>
            <a:noFill/>
          </a:ln>
        </p:spPr>
        <p:txBody>
          <a:bodyPr anchorCtr="0" anchor="t" bIns="121875" lIns="121875" spcFirstLastPara="1" rIns="121875" wrap="square" tIns="121875">
            <a:noAutofit/>
          </a:bodyPr>
          <a:lstStyle/>
          <a:p>
            <a:pPr indent="0" lvl="0" marL="0" marR="0" rtl="0" algn="l">
              <a:lnSpc>
                <a:spcPct val="115000"/>
              </a:lnSpc>
              <a:spcBef>
                <a:spcPts val="0"/>
              </a:spcBef>
              <a:spcAft>
                <a:spcPts val="0"/>
              </a:spcAft>
              <a:buNone/>
            </a:pPr>
            <a:r>
              <a:rPr b="1" i="0" lang="en-US" sz="2000" u="none" cap="none" strike="noStrike">
                <a:solidFill>
                  <a:schemeClr val="dk1"/>
                </a:solidFill>
                <a:latin typeface="Gill Sans"/>
                <a:ea typeface="Gill Sans"/>
                <a:cs typeface="Gill Sans"/>
                <a:sym typeface="Gill Sans"/>
              </a:rPr>
              <a:t>Organizations join LF DL because they want to take an active role in supporting the growth and evolution of the open source AI/ML/DL ecosystem.</a:t>
            </a:r>
            <a:r>
              <a:rPr b="0" i="0" lang="en-US" sz="1600" u="none" cap="none" strike="noStrike">
                <a:solidFill>
                  <a:schemeClr val="dk1"/>
                </a:solidFill>
                <a:latin typeface="Gill Sans"/>
                <a:ea typeface="Gill Sans"/>
                <a:cs typeface="Gill Sans"/>
                <a:sym typeface="Gill Sans"/>
              </a:rPr>
              <a:t> </a:t>
            </a:r>
            <a:endParaRPr b="0" i="0" sz="1600" u="none" cap="none" strike="noStrike">
              <a:solidFill>
                <a:schemeClr val="dk1"/>
              </a:solidFill>
              <a:latin typeface="Gill Sans"/>
              <a:ea typeface="Gill Sans"/>
              <a:cs typeface="Gill Sans"/>
              <a:sym typeface="Gill Sans"/>
            </a:endParaRPr>
          </a:p>
          <a:p>
            <a:pPr indent="0" lvl="0" marL="0" marR="0" rtl="0" algn="l">
              <a:spcBef>
                <a:spcPts val="0"/>
              </a:spcBef>
              <a:spcAft>
                <a:spcPts val="0"/>
              </a:spcAft>
              <a:buNone/>
            </a:pPr>
            <a:r>
              <a:t/>
            </a:r>
            <a:endParaRPr sz="2000">
              <a:solidFill>
                <a:schemeClr val="dk1"/>
              </a:solidFill>
              <a:latin typeface="Gill Sans"/>
              <a:ea typeface="Gill Sans"/>
              <a:cs typeface="Gill Sans"/>
              <a:sym typeface="Gill Sans"/>
            </a:endParaRPr>
          </a:p>
        </p:txBody>
      </p:sp>
      <p:sp>
        <p:nvSpPr>
          <p:cNvPr id="369" name="Google Shape;369;p40"/>
          <p:cNvSpPr/>
          <p:nvPr/>
        </p:nvSpPr>
        <p:spPr>
          <a:xfrm>
            <a:off x="374500" y="2294025"/>
            <a:ext cx="11385300" cy="555900"/>
          </a:xfrm>
          <a:prstGeom prst="rect">
            <a:avLst/>
          </a:prstGeom>
          <a:solidFill>
            <a:srgbClr val="168FD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3000">
                <a:solidFill>
                  <a:srgbClr val="FFFFFF"/>
                </a:solidFill>
                <a:latin typeface="Gill Sans"/>
                <a:ea typeface="Gill Sans"/>
                <a:cs typeface="Gill Sans"/>
                <a:sym typeface="Gill Sans"/>
              </a:rPr>
              <a:t>LF DL Membership Provides:</a:t>
            </a:r>
            <a:endParaRPr sz="3000">
              <a:solidFill>
                <a:schemeClr val="dk1"/>
              </a:solidFill>
              <a:latin typeface="Gill Sans"/>
              <a:ea typeface="Gill Sans"/>
              <a:cs typeface="Gill Sans"/>
              <a:sym typeface="Gill Sans"/>
            </a:endParaRPr>
          </a:p>
        </p:txBody>
      </p:sp>
      <p:pic>
        <p:nvPicPr>
          <p:cNvPr id="370" name="Google Shape;370;p40"/>
          <p:cNvPicPr preferRelativeResize="0"/>
          <p:nvPr/>
        </p:nvPicPr>
        <p:blipFill rotWithShape="1">
          <a:blip r:embed="rId3">
            <a:alphaModFix/>
          </a:blip>
          <a:srcRect b="0" l="0" r="0" t="0"/>
          <a:stretch/>
        </p:blipFill>
        <p:spPr>
          <a:xfrm>
            <a:off x="1758352" y="3154826"/>
            <a:ext cx="2291202" cy="2187902"/>
          </a:xfrm>
          <a:prstGeom prst="rect">
            <a:avLst/>
          </a:prstGeom>
          <a:noFill/>
          <a:ln>
            <a:noFill/>
          </a:ln>
        </p:spPr>
      </p:pic>
      <p:pic>
        <p:nvPicPr>
          <p:cNvPr id="371" name="Google Shape;371;p40"/>
          <p:cNvPicPr preferRelativeResize="0"/>
          <p:nvPr/>
        </p:nvPicPr>
        <p:blipFill rotWithShape="1">
          <a:blip r:embed="rId4">
            <a:alphaModFix/>
          </a:blip>
          <a:srcRect b="0" l="0" r="0" t="0"/>
          <a:stretch/>
        </p:blipFill>
        <p:spPr>
          <a:xfrm>
            <a:off x="8509333" y="3193391"/>
            <a:ext cx="2291201" cy="2189444"/>
          </a:xfrm>
          <a:prstGeom prst="rect">
            <a:avLst/>
          </a:prstGeom>
          <a:noFill/>
          <a:ln>
            <a:noFill/>
          </a:ln>
        </p:spPr>
      </p:pic>
      <p:sp>
        <p:nvSpPr>
          <p:cNvPr id="372" name="Google Shape;372;p40"/>
          <p:cNvSpPr/>
          <p:nvPr/>
        </p:nvSpPr>
        <p:spPr>
          <a:xfrm>
            <a:off x="1094433" y="3241592"/>
            <a:ext cx="655500" cy="655500"/>
          </a:xfrm>
          <a:prstGeom prst="ellipse">
            <a:avLst/>
          </a:prstGeom>
          <a:solidFill>
            <a:srgbClr val="0099EE"/>
          </a:solidFill>
          <a:ln>
            <a:noFill/>
          </a:ln>
        </p:spPr>
        <p:txBody>
          <a:bodyPr anchorCtr="0" anchor="ctr" bIns="121875" lIns="121875" spcFirstLastPara="1" rIns="121875" wrap="square" tIns="121875">
            <a:noAutofit/>
          </a:bodyPr>
          <a:lstStyle/>
          <a:p>
            <a:pPr indent="0" lvl="0" marL="0" marR="0" rtl="0" algn="l">
              <a:spcBef>
                <a:spcPts val="0"/>
              </a:spcBef>
              <a:spcAft>
                <a:spcPts val="0"/>
              </a:spcAft>
              <a:buNone/>
            </a:pPr>
            <a:r>
              <a:rPr b="1" lang="en-US" sz="2900">
                <a:solidFill>
                  <a:srgbClr val="FFFFFF"/>
                </a:solidFill>
                <a:latin typeface="Gill Sans"/>
                <a:ea typeface="Gill Sans"/>
                <a:cs typeface="Gill Sans"/>
                <a:sym typeface="Gill Sans"/>
              </a:rPr>
              <a:t>1</a:t>
            </a:r>
            <a:endParaRPr b="1" sz="2900">
              <a:solidFill>
                <a:srgbClr val="FFFFFF"/>
              </a:solidFill>
              <a:latin typeface="Gill Sans"/>
              <a:ea typeface="Gill Sans"/>
              <a:cs typeface="Gill Sans"/>
              <a:sym typeface="Gill Sans"/>
            </a:endParaRPr>
          </a:p>
        </p:txBody>
      </p:sp>
      <p:sp>
        <p:nvSpPr>
          <p:cNvPr id="373" name="Google Shape;373;p40"/>
          <p:cNvSpPr/>
          <p:nvPr/>
        </p:nvSpPr>
        <p:spPr>
          <a:xfrm>
            <a:off x="4442233" y="3241592"/>
            <a:ext cx="655500" cy="655500"/>
          </a:xfrm>
          <a:prstGeom prst="ellipse">
            <a:avLst/>
          </a:prstGeom>
          <a:solidFill>
            <a:srgbClr val="0099EE"/>
          </a:solidFill>
          <a:ln>
            <a:noFill/>
          </a:ln>
        </p:spPr>
        <p:txBody>
          <a:bodyPr anchorCtr="0" anchor="ctr" bIns="121875" lIns="121875" spcFirstLastPara="1" rIns="121875" wrap="square" tIns="121875">
            <a:noAutofit/>
          </a:bodyPr>
          <a:lstStyle/>
          <a:p>
            <a:pPr indent="0" lvl="0" marL="0" marR="0" rtl="0" algn="l">
              <a:spcBef>
                <a:spcPts val="0"/>
              </a:spcBef>
              <a:spcAft>
                <a:spcPts val="0"/>
              </a:spcAft>
              <a:buNone/>
            </a:pPr>
            <a:r>
              <a:rPr b="1" lang="en-US" sz="2900">
                <a:solidFill>
                  <a:srgbClr val="FFFFFF"/>
                </a:solidFill>
                <a:latin typeface="Gill Sans"/>
                <a:ea typeface="Gill Sans"/>
                <a:cs typeface="Gill Sans"/>
                <a:sym typeface="Gill Sans"/>
              </a:rPr>
              <a:t>2</a:t>
            </a:r>
            <a:endParaRPr b="1" sz="2900">
              <a:solidFill>
                <a:srgbClr val="FFFFFF"/>
              </a:solidFill>
              <a:latin typeface="Gill Sans"/>
              <a:ea typeface="Gill Sans"/>
              <a:cs typeface="Gill Sans"/>
              <a:sym typeface="Gill Sans"/>
            </a:endParaRPr>
          </a:p>
        </p:txBody>
      </p:sp>
      <p:sp>
        <p:nvSpPr>
          <p:cNvPr id="374" name="Google Shape;374;p40"/>
          <p:cNvSpPr/>
          <p:nvPr/>
        </p:nvSpPr>
        <p:spPr>
          <a:xfrm>
            <a:off x="7806133" y="3241592"/>
            <a:ext cx="655500" cy="655500"/>
          </a:xfrm>
          <a:prstGeom prst="ellipse">
            <a:avLst/>
          </a:prstGeom>
          <a:solidFill>
            <a:srgbClr val="0099EE"/>
          </a:solidFill>
          <a:ln>
            <a:noFill/>
          </a:ln>
        </p:spPr>
        <p:txBody>
          <a:bodyPr anchorCtr="0" anchor="ctr" bIns="121875" lIns="121875" spcFirstLastPara="1" rIns="121875" wrap="square" tIns="121875">
            <a:noAutofit/>
          </a:bodyPr>
          <a:lstStyle/>
          <a:p>
            <a:pPr indent="0" lvl="0" marL="0" marR="0" rtl="0" algn="l">
              <a:spcBef>
                <a:spcPts val="0"/>
              </a:spcBef>
              <a:spcAft>
                <a:spcPts val="0"/>
              </a:spcAft>
              <a:buNone/>
            </a:pPr>
            <a:r>
              <a:rPr b="1" lang="en-US" sz="2900">
                <a:solidFill>
                  <a:srgbClr val="FFFFFF"/>
                </a:solidFill>
                <a:latin typeface="Gill Sans"/>
                <a:ea typeface="Gill Sans"/>
                <a:cs typeface="Gill Sans"/>
                <a:sym typeface="Gill Sans"/>
              </a:rPr>
              <a:t>3</a:t>
            </a:r>
            <a:endParaRPr b="1" sz="2900">
              <a:solidFill>
                <a:srgbClr val="FFFFFF"/>
              </a:solidFill>
              <a:latin typeface="Gill Sans"/>
              <a:ea typeface="Gill Sans"/>
              <a:cs typeface="Gill Sans"/>
              <a:sym typeface="Gill Sans"/>
            </a:endParaRPr>
          </a:p>
        </p:txBody>
      </p:sp>
      <p:pic>
        <p:nvPicPr>
          <p:cNvPr id="375" name="Google Shape;375;p40"/>
          <p:cNvPicPr preferRelativeResize="0"/>
          <p:nvPr/>
        </p:nvPicPr>
        <p:blipFill rotWithShape="1">
          <a:blip r:embed="rId5">
            <a:alphaModFix/>
          </a:blip>
          <a:srcRect b="0" l="0" r="0" t="0"/>
          <a:stretch/>
        </p:blipFill>
        <p:spPr>
          <a:xfrm>
            <a:off x="5288052" y="3154822"/>
            <a:ext cx="2055314" cy="2272399"/>
          </a:xfrm>
          <a:prstGeom prst="rect">
            <a:avLst/>
          </a:prstGeom>
          <a:noFill/>
          <a:ln>
            <a:noFill/>
          </a:ln>
        </p:spPr>
      </p:pic>
      <p:sp>
        <p:nvSpPr>
          <p:cNvPr id="376" name="Google Shape;376;p40"/>
          <p:cNvSpPr txBox="1"/>
          <p:nvPr/>
        </p:nvSpPr>
        <p:spPr>
          <a:xfrm>
            <a:off x="1356403" y="5427225"/>
            <a:ext cx="30951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Marketing Amplification </a:t>
            </a:r>
            <a:endParaRPr/>
          </a:p>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and Brand Awareness</a:t>
            </a:r>
            <a:endParaRPr sz="1800">
              <a:solidFill>
                <a:schemeClr val="dk1"/>
              </a:solidFill>
              <a:latin typeface="Gill Sans"/>
              <a:ea typeface="Gill Sans"/>
              <a:cs typeface="Gill Sans"/>
              <a:sym typeface="Gill Sans"/>
            </a:endParaRPr>
          </a:p>
        </p:txBody>
      </p:sp>
      <p:sp>
        <p:nvSpPr>
          <p:cNvPr id="377" name="Google Shape;377;p40"/>
          <p:cNvSpPr txBox="1"/>
          <p:nvPr/>
        </p:nvSpPr>
        <p:spPr>
          <a:xfrm>
            <a:off x="4964062" y="5546063"/>
            <a:ext cx="27033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Community Engagement</a:t>
            </a:r>
            <a:endParaRPr sz="1800">
              <a:solidFill>
                <a:schemeClr val="dk1"/>
              </a:solidFill>
              <a:latin typeface="Gill Sans"/>
              <a:ea typeface="Gill Sans"/>
              <a:cs typeface="Gill Sans"/>
              <a:sym typeface="Gill Sans"/>
            </a:endParaRPr>
          </a:p>
        </p:txBody>
      </p:sp>
      <p:sp>
        <p:nvSpPr>
          <p:cNvPr id="378" name="Google Shape;378;p40"/>
          <p:cNvSpPr txBox="1"/>
          <p:nvPr/>
        </p:nvSpPr>
        <p:spPr>
          <a:xfrm>
            <a:off x="8418324" y="5546075"/>
            <a:ext cx="247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en-US" sz="1800">
                <a:solidFill>
                  <a:schemeClr val="dk1"/>
                </a:solidFill>
                <a:latin typeface="Gill Sans"/>
                <a:ea typeface="Gill Sans"/>
                <a:cs typeface="Gill Sans"/>
                <a:sym typeface="Gill Sans"/>
              </a:rPr>
              <a:t>Thought Leadership</a:t>
            </a:r>
            <a:endParaRPr sz="1800">
              <a:solidFill>
                <a:schemeClr val="dk1"/>
              </a:solidFill>
              <a:latin typeface="Gill Sans"/>
              <a:ea typeface="Gill Sans"/>
              <a:cs typeface="Gill Sans"/>
              <a:sym typeface="Gill Sans"/>
            </a:endParaRPr>
          </a:p>
        </p:txBody>
      </p:sp>
      <p:sp>
        <p:nvSpPr>
          <p:cNvPr id="379" name="Google Shape;379;p40"/>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1"/>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LF Deep Learning Foundation Annual Dues</a:t>
            </a:r>
            <a:endParaRPr/>
          </a:p>
        </p:txBody>
      </p:sp>
      <p:sp>
        <p:nvSpPr>
          <p:cNvPr id="385" name="Google Shape;385;p41"/>
          <p:cNvSpPr/>
          <p:nvPr/>
        </p:nvSpPr>
        <p:spPr>
          <a:xfrm>
            <a:off x="404810" y="2708812"/>
            <a:ext cx="2630280" cy="7372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Premier Member</a:t>
            </a:r>
            <a:endParaRPr sz="2400">
              <a:solidFill>
                <a:srgbClr val="FFFFFF"/>
              </a:solidFill>
              <a:latin typeface="Gill Sans"/>
              <a:ea typeface="Gill Sans"/>
              <a:cs typeface="Gill Sans"/>
              <a:sym typeface="Gill Sans"/>
            </a:endParaRPr>
          </a:p>
        </p:txBody>
      </p:sp>
      <p:sp>
        <p:nvSpPr>
          <p:cNvPr id="386" name="Google Shape;386;p41"/>
          <p:cNvSpPr/>
          <p:nvPr/>
        </p:nvSpPr>
        <p:spPr>
          <a:xfrm>
            <a:off x="404810" y="3557678"/>
            <a:ext cx="2630280" cy="2219947"/>
          </a:xfrm>
          <a:prstGeom prst="rect">
            <a:avLst/>
          </a:prstGeom>
          <a:solidFill>
            <a:srgbClr val="574A78"/>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General Member</a:t>
            </a:r>
            <a:endParaRPr sz="1800">
              <a:solidFill>
                <a:schemeClr val="dk1"/>
              </a:solidFill>
              <a:latin typeface="Gill Sans"/>
              <a:ea typeface="Gill Sans"/>
              <a:cs typeface="Gill Sans"/>
              <a:sym typeface="Gill Sans"/>
            </a:endParaRPr>
          </a:p>
        </p:txBody>
      </p:sp>
      <p:grpSp>
        <p:nvGrpSpPr>
          <p:cNvPr id="387" name="Google Shape;387;p41"/>
          <p:cNvGrpSpPr/>
          <p:nvPr/>
        </p:nvGrpSpPr>
        <p:grpSpPr>
          <a:xfrm>
            <a:off x="7522596" y="1866734"/>
            <a:ext cx="4242587" cy="3922873"/>
            <a:chOff x="3173552" y="1854753"/>
            <a:chExt cx="4242587" cy="3922873"/>
          </a:xfrm>
        </p:grpSpPr>
        <p:sp>
          <p:nvSpPr>
            <p:cNvPr id="388" name="Google Shape;388;p41"/>
            <p:cNvSpPr/>
            <p:nvPr/>
          </p:nvSpPr>
          <p:spPr>
            <a:xfrm>
              <a:off x="3176903" y="2708812"/>
              <a:ext cx="4239236" cy="7372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$100,000</a:t>
              </a:r>
              <a:endParaRPr sz="2400">
                <a:solidFill>
                  <a:srgbClr val="FFFFFF"/>
                </a:solidFill>
                <a:latin typeface="Gill Sans"/>
                <a:ea typeface="Gill Sans"/>
                <a:cs typeface="Gill Sans"/>
                <a:sym typeface="Gill Sans"/>
              </a:endParaRPr>
            </a:p>
          </p:txBody>
        </p:sp>
        <p:sp>
          <p:nvSpPr>
            <p:cNvPr id="389" name="Google Shape;389;p41"/>
            <p:cNvSpPr/>
            <p:nvPr/>
          </p:nvSpPr>
          <p:spPr>
            <a:xfrm>
              <a:off x="3176903" y="3557684"/>
              <a:ext cx="4239236" cy="2219942"/>
            </a:xfrm>
            <a:prstGeom prst="rect">
              <a:avLst/>
            </a:prstGeom>
            <a:solidFill>
              <a:srgbClr val="574A78"/>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5,000 employees +:  </a:t>
              </a:r>
              <a:r>
                <a:rPr lang="en-US" sz="2400">
                  <a:solidFill>
                    <a:schemeClr val="lt1"/>
                  </a:solidFill>
                  <a:latin typeface="Gill Sans"/>
                  <a:ea typeface="Gill Sans"/>
                  <a:cs typeface="Gill Sans"/>
                  <a:sym typeface="Gill Sans"/>
                </a:rPr>
                <a:t>$25,000</a:t>
              </a:r>
              <a:r>
                <a:rPr lang="en-US" sz="2400">
                  <a:solidFill>
                    <a:srgbClr val="FFFFFF"/>
                  </a:solidFill>
                  <a:latin typeface="Gill Sans"/>
                  <a:ea typeface="Gill Sans"/>
                  <a:cs typeface="Gill Sans"/>
                  <a:sym typeface="Gill Sans"/>
                </a:rPr>
                <a:t>                   </a:t>
              </a:r>
              <a:endParaRPr sz="2400">
                <a:solidFill>
                  <a:srgbClr val="FFFFFF"/>
                </a:solidFill>
                <a:latin typeface="Gill Sans"/>
                <a:ea typeface="Gill Sans"/>
                <a:cs typeface="Gill Sans"/>
                <a:sym typeface="Gill Sans"/>
              </a:endParaRPr>
            </a:p>
            <a:p>
              <a:pPr indent="0" lvl="0" marL="0" marR="0" rtl="0" algn="ctr">
                <a:lnSpc>
                  <a:spcPct val="115000"/>
                </a:lnSpc>
                <a:spcBef>
                  <a:spcPts val="0"/>
                </a:spcBef>
                <a:spcAft>
                  <a:spcPts val="0"/>
                </a:spcAft>
                <a:buNone/>
              </a:pPr>
              <a:r>
                <a:rPr lang="en-US" sz="2400">
                  <a:solidFill>
                    <a:srgbClr val="FFFFFF"/>
                  </a:solidFill>
                  <a:latin typeface="Gill Sans"/>
                  <a:ea typeface="Gill Sans"/>
                  <a:cs typeface="Gill Sans"/>
                  <a:sym typeface="Gill Sans"/>
                </a:rPr>
                <a:t>2,000 - 4,999:  </a:t>
              </a:r>
              <a:r>
                <a:rPr lang="en-US" sz="2400">
                  <a:solidFill>
                    <a:schemeClr val="lt1"/>
                  </a:solidFill>
                  <a:latin typeface="Gill Sans"/>
                  <a:ea typeface="Gill Sans"/>
                  <a:cs typeface="Gill Sans"/>
                  <a:sym typeface="Gill Sans"/>
                </a:rPr>
                <a:t>$15,000 </a:t>
              </a:r>
              <a:endParaRPr sz="2400">
                <a:solidFill>
                  <a:srgbClr val="FFFFFF"/>
                </a:solidFill>
                <a:latin typeface="Gill Sans"/>
                <a:ea typeface="Gill Sans"/>
                <a:cs typeface="Gill Sans"/>
                <a:sym typeface="Gill Sans"/>
              </a:endParaRPr>
            </a:p>
            <a:p>
              <a:pPr indent="0" lvl="0" marL="0" marR="0" rtl="0" algn="ctr">
                <a:lnSpc>
                  <a:spcPct val="115000"/>
                </a:lnSpc>
                <a:spcBef>
                  <a:spcPts val="0"/>
                </a:spcBef>
                <a:spcAft>
                  <a:spcPts val="0"/>
                </a:spcAft>
                <a:buNone/>
              </a:pPr>
              <a:r>
                <a:rPr lang="en-US" sz="2400">
                  <a:solidFill>
                    <a:schemeClr val="lt1"/>
                  </a:solidFill>
                  <a:latin typeface="Gill Sans"/>
                  <a:ea typeface="Gill Sans"/>
                  <a:cs typeface="Gill Sans"/>
                  <a:sym typeface="Gill Sans"/>
                </a:rPr>
                <a:t>500 - 1,999:  </a:t>
              </a:r>
              <a:r>
                <a:rPr lang="en-US" sz="2400">
                  <a:solidFill>
                    <a:srgbClr val="FFFFFF"/>
                  </a:solidFill>
                  <a:latin typeface="Gill Sans"/>
                  <a:ea typeface="Gill Sans"/>
                  <a:cs typeface="Gill Sans"/>
                  <a:sym typeface="Gill Sans"/>
                </a:rPr>
                <a:t>$10,000 </a:t>
              </a:r>
              <a:endParaRPr sz="2400">
                <a:solidFill>
                  <a:srgbClr val="FFFFFF"/>
                </a:solidFill>
                <a:latin typeface="Gill Sans"/>
                <a:ea typeface="Gill Sans"/>
                <a:cs typeface="Gill Sans"/>
                <a:sym typeface="Gill Sans"/>
              </a:endParaRPr>
            </a:p>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Up to 499 employees:  $5,000</a:t>
              </a:r>
              <a:endParaRPr sz="2400">
                <a:solidFill>
                  <a:srgbClr val="FFFFFF"/>
                </a:solidFill>
                <a:latin typeface="Gill Sans"/>
                <a:ea typeface="Gill Sans"/>
                <a:cs typeface="Gill Sans"/>
                <a:sym typeface="Gill Sans"/>
              </a:endParaRPr>
            </a:p>
          </p:txBody>
        </p:sp>
        <p:sp>
          <p:nvSpPr>
            <p:cNvPr id="390" name="Google Shape;390;p41"/>
            <p:cNvSpPr/>
            <p:nvPr/>
          </p:nvSpPr>
          <p:spPr>
            <a:xfrm>
              <a:off x="3173552" y="1854753"/>
              <a:ext cx="4239236" cy="737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000">
                  <a:solidFill>
                    <a:srgbClr val="FFFFFF"/>
                  </a:solidFill>
                  <a:latin typeface="Gill Sans"/>
                  <a:ea typeface="Gill Sans"/>
                  <a:cs typeface="Gill Sans"/>
                  <a:sym typeface="Gill Sans"/>
                </a:rPr>
                <a:t>Existing Linux Foundation Member</a:t>
              </a:r>
              <a:endParaRPr sz="2000">
                <a:solidFill>
                  <a:srgbClr val="FFFFFF"/>
                </a:solidFill>
                <a:latin typeface="Gill Sans"/>
                <a:ea typeface="Gill Sans"/>
                <a:cs typeface="Gill Sans"/>
                <a:sym typeface="Gill Sans"/>
              </a:endParaRPr>
            </a:p>
          </p:txBody>
        </p:sp>
      </p:grpSp>
      <p:grpSp>
        <p:nvGrpSpPr>
          <p:cNvPr id="391" name="Google Shape;391;p41"/>
          <p:cNvGrpSpPr/>
          <p:nvPr/>
        </p:nvGrpSpPr>
        <p:grpSpPr>
          <a:xfrm>
            <a:off x="3134258" y="1863374"/>
            <a:ext cx="4266549" cy="3922872"/>
            <a:chOff x="7495283" y="1851392"/>
            <a:chExt cx="4266549" cy="3922872"/>
          </a:xfrm>
        </p:grpSpPr>
        <p:sp>
          <p:nvSpPr>
            <p:cNvPr id="392" name="Google Shape;392;p41"/>
            <p:cNvSpPr/>
            <p:nvPr/>
          </p:nvSpPr>
          <p:spPr>
            <a:xfrm>
              <a:off x="7522596" y="2705450"/>
              <a:ext cx="4239236" cy="7372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$120,000</a:t>
              </a:r>
              <a:endParaRPr sz="2400">
                <a:solidFill>
                  <a:srgbClr val="FFFFFF"/>
                </a:solidFill>
                <a:latin typeface="Gill Sans"/>
                <a:ea typeface="Gill Sans"/>
                <a:cs typeface="Gill Sans"/>
                <a:sym typeface="Gill Sans"/>
              </a:endParaRPr>
            </a:p>
          </p:txBody>
        </p:sp>
        <p:sp>
          <p:nvSpPr>
            <p:cNvPr id="393" name="Google Shape;393;p41"/>
            <p:cNvSpPr/>
            <p:nvPr/>
          </p:nvSpPr>
          <p:spPr>
            <a:xfrm>
              <a:off x="7522596" y="3554322"/>
              <a:ext cx="4239236" cy="2219942"/>
            </a:xfrm>
            <a:prstGeom prst="rect">
              <a:avLst/>
            </a:prstGeom>
            <a:solidFill>
              <a:srgbClr val="574A78"/>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5,000 employees +:  </a:t>
              </a:r>
              <a:r>
                <a:rPr lang="en-US" sz="2400">
                  <a:solidFill>
                    <a:schemeClr val="lt1"/>
                  </a:solidFill>
                  <a:latin typeface="Gill Sans"/>
                  <a:ea typeface="Gill Sans"/>
                  <a:cs typeface="Gill Sans"/>
                  <a:sym typeface="Gill Sans"/>
                </a:rPr>
                <a:t>$45,000</a:t>
              </a:r>
              <a:r>
                <a:rPr lang="en-US" sz="2400">
                  <a:solidFill>
                    <a:srgbClr val="FFFFFF"/>
                  </a:solidFill>
                  <a:latin typeface="Gill Sans"/>
                  <a:ea typeface="Gill Sans"/>
                  <a:cs typeface="Gill Sans"/>
                  <a:sym typeface="Gill Sans"/>
                </a:rPr>
                <a:t>                   </a:t>
              </a:r>
              <a:endParaRPr sz="2400">
                <a:solidFill>
                  <a:srgbClr val="FFFFFF"/>
                </a:solidFill>
                <a:latin typeface="Gill Sans"/>
                <a:ea typeface="Gill Sans"/>
                <a:cs typeface="Gill Sans"/>
                <a:sym typeface="Gill Sans"/>
              </a:endParaRPr>
            </a:p>
            <a:p>
              <a:pPr indent="0" lvl="0" marL="0" marR="0" rtl="0" algn="ctr">
                <a:lnSpc>
                  <a:spcPct val="115000"/>
                </a:lnSpc>
                <a:spcBef>
                  <a:spcPts val="0"/>
                </a:spcBef>
                <a:spcAft>
                  <a:spcPts val="0"/>
                </a:spcAft>
                <a:buNone/>
              </a:pPr>
              <a:r>
                <a:rPr lang="en-US" sz="2400">
                  <a:solidFill>
                    <a:srgbClr val="FFFFFF"/>
                  </a:solidFill>
                  <a:latin typeface="Gill Sans"/>
                  <a:ea typeface="Gill Sans"/>
                  <a:cs typeface="Gill Sans"/>
                  <a:sym typeface="Gill Sans"/>
                </a:rPr>
                <a:t>2,000 - 4,999:  </a:t>
              </a:r>
              <a:r>
                <a:rPr lang="en-US" sz="2400">
                  <a:solidFill>
                    <a:schemeClr val="lt1"/>
                  </a:solidFill>
                  <a:latin typeface="Gill Sans"/>
                  <a:ea typeface="Gill Sans"/>
                  <a:cs typeface="Gill Sans"/>
                  <a:sym typeface="Gill Sans"/>
                </a:rPr>
                <a:t>$30,000 </a:t>
              </a:r>
              <a:endParaRPr sz="2400">
                <a:solidFill>
                  <a:srgbClr val="FFFFFF"/>
                </a:solidFill>
                <a:latin typeface="Gill Sans"/>
                <a:ea typeface="Gill Sans"/>
                <a:cs typeface="Gill Sans"/>
                <a:sym typeface="Gill Sans"/>
              </a:endParaRPr>
            </a:p>
            <a:p>
              <a:pPr indent="0" lvl="0" marL="0" marR="0" rtl="0" algn="ctr">
                <a:lnSpc>
                  <a:spcPct val="115000"/>
                </a:lnSpc>
                <a:spcBef>
                  <a:spcPts val="0"/>
                </a:spcBef>
                <a:spcAft>
                  <a:spcPts val="0"/>
                </a:spcAft>
                <a:buNone/>
              </a:pPr>
              <a:r>
                <a:rPr lang="en-US" sz="2400">
                  <a:solidFill>
                    <a:schemeClr val="lt1"/>
                  </a:solidFill>
                  <a:latin typeface="Gill Sans"/>
                  <a:ea typeface="Gill Sans"/>
                  <a:cs typeface="Gill Sans"/>
                  <a:sym typeface="Gill Sans"/>
                </a:rPr>
                <a:t>500 - 1,999:  </a:t>
              </a:r>
              <a:r>
                <a:rPr lang="en-US" sz="2400">
                  <a:solidFill>
                    <a:srgbClr val="FFFFFF"/>
                  </a:solidFill>
                  <a:latin typeface="Gill Sans"/>
                  <a:ea typeface="Gill Sans"/>
                  <a:cs typeface="Gill Sans"/>
                  <a:sym typeface="Gill Sans"/>
                </a:rPr>
                <a:t>$25,000 </a:t>
              </a:r>
              <a:endParaRPr sz="2400">
                <a:solidFill>
                  <a:srgbClr val="FFFFFF"/>
                </a:solidFill>
                <a:latin typeface="Gill Sans"/>
                <a:ea typeface="Gill Sans"/>
                <a:cs typeface="Gill Sans"/>
                <a:sym typeface="Gill Sans"/>
              </a:endParaRPr>
            </a:p>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Up to 499 employees:  $10,000</a:t>
              </a:r>
              <a:endParaRPr sz="2400">
                <a:solidFill>
                  <a:srgbClr val="FFFFFF"/>
                </a:solidFill>
                <a:latin typeface="Gill Sans"/>
                <a:ea typeface="Gill Sans"/>
                <a:cs typeface="Gill Sans"/>
                <a:sym typeface="Gill Sans"/>
              </a:endParaRPr>
            </a:p>
          </p:txBody>
        </p:sp>
        <p:sp>
          <p:nvSpPr>
            <p:cNvPr id="394" name="Google Shape;394;p41"/>
            <p:cNvSpPr/>
            <p:nvPr/>
          </p:nvSpPr>
          <p:spPr>
            <a:xfrm>
              <a:off x="7495283" y="1851392"/>
              <a:ext cx="4239236" cy="7372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000">
                  <a:solidFill>
                    <a:srgbClr val="FFFFFF"/>
                  </a:solidFill>
                  <a:latin typeface="Gill Sans"/>
                  <a:ea typeface="Gill Sans"/>
                  <a:cs typeface="Gill Sans"/>
                  <a:sym typeface="Gill Sans"/>
                </a:rPr>
                <a:t>Not Yet a Linux Foundation Member</a:t>
              </a:r>
              <a:endParaRPr sz="2000">
                <a:solidFill>
                  <a:srgbClr val="FFFFFF"/>
                </a:solidFill>
                <a:latin typeface="Gill Sans"/>
                <a:ea typeface="Gill Sans"/>
                <a:cs typeface="Gill Sans"/>
                <a:sym typeface="Gill Sans"/>
              </a:endParaRPr>
            </a:p>
          </p:txBody>
        </p:sp>
      </p:grpSp>
      <p:sp>
        <p:nvSpPr>
          <p:cNvPr id="395" name="Google Shape;395;p41"/>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9" name="Shape 399"/>
        <p:cNvGrpSpPr/>
        <p:nvPr/>
      </p:nvGrpSpPr>
      <p:grpSpPr>
        <a:xfrm>
          <a:off x="0" y="0"/>
          <a:ext cx="0" cy="0"/>
          <a:chOff x="0" y="0"/>
          <a:chExt cx="0" cy="0"/>
        </a:xfrm>
      </p:grpSpPr>
      <p:sp>
        <p:nvSpPr>
          <p:cNvPr id="400" name="Google Shape;400;p42"/>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General Membership</a:t>
            </a:r>
            <a:endParaRPr/>
          </a:p>
        </p:txBody>
      </p:sp>
      <p:sp>
        <p:nvSpPr>
          <p:cNvPr id="401" name="Google Shape;401;p42"/>
          <p:cNvSpPr txBox="1"/>
          <p:nvPr>
            <p:ph idx="1" type="body"/>
          </p:nvPr>
        </p:nvSpPr>
        <p:spPr>
          <a:xfrm>
            <a:off x="624840" y="1335088"/>
            <a:ext cx="10933886" cy="2008715"/>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000"/>
              <a:buNone/>
            </a:pPr>
            <a:r>
              <a:rPr lang="en-US" sz="2000">
                <a:solidFill>
                  <a:srgbClr val="3F3F3F"/>
                </a:solidFill>
                <a:latin typeface="Gill Sans"/>
                <a:ea typeface="Gill Sans"/>
                <a:cs typeface="Gill Sans"/>
                <a:sym typeface="Gill Sans"/>
              </a:rPr>
              <a:t>Targeted for organizations that want to put their organization in full view in support of LF DL and our mission. Organizations that join at the General level are deeply committed to using open source technology, helping LF DL grow, voicing the opinions of their customers, and giving back to the community. </a:t>
            </a:r>
            <a:endParaRPr sz="2000"/>
          </a:p>
        </p:txBody>
      </p:sp>
      <p:sp>
        <p:nvSpPr>
          <p:cNvPr id="402" name="Google Shape;402;p42"/>
          <p:cNvSpPr/>
          <p:nvPr/>
        </p:nvSpPr>
        <p:spPr>
          <a:xfrm>
            <a:off x="691700" y="3080075"/>
            <a:ext cx="11087100" cy="2854500"/>
          </a:xfrm>
          <a:prstGeom prst="rect">
            <a:avLst/>
          </a:prstGeom>
          <a:solidFill>
            <a:srgbClr val="EFEFEF"/>
          </a:solidFill>
          <a:ln>
            <a:noFill/>
          </a:ln>
        </p:spPr>
        <p:txBody>
          <a:bodyPr anchorCtr="0" anchor="t" bIns="121875" lIns="121875" spcFirstLastPara="1" rIns="121875" wrap="square" tIns="121875">
            <a:noAutofit/>
          </a:bodyPr>
          <a:lstStyle/>
          <a:p>
            <a:pPr indent="0" lvl="0" marL="0" marR="0" rtl="0" algn="l">
              <a:spcBef>
                <a:spcPts val="0"/>
              </a:spcBef>
              <a:spcAft>
                <a:spcPts val="0"/>
              </a:spcAft>
              <a:buNone/>
            </a:pPr>
            <a:r>
              <a:t/>
            </a:r>
            <a:endParaRPr sz="1600">
              <a:solidFill>
                <a:srgbClr val="3F4749"/>
              </a:solidFill>
              <a:latin typeface="Century Gothic"/>
              <a:ea typeface="Century Gothic"/>
              <a:cs typeface="Century Gothic"/>
              <a:sym typeface="Century Gothic"/>
            </a:endParaRPr>
          </a:p>
        </p:txBody>
      </p:sp>
      <p:sp>
        <p:nvSpPr>
          <p:cNvPr id="403" name="Google Shape;403;p42"/>
          <p:cNvSpPr/>
          <p:nvPr/>
        </p:nvSpPr>
        <p:spPr>
          <a:xfrm>
            <a:off x="693525" y="2927675"/>
            <a:ext cx="11087100" cy="6453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br>
              <a:rPr lang="en-US" sz="2400">
                <a:solidFill>
                  <a:srgbClr val="FFFFFF"/>
                </a:solidFill>
                <a:latin typeface="Gill Sans"/>
                <a:ea typeface="Gill Sans"/>
                <a:cs typeface="Gill Sans"/>
                <a:sym typeface="Gill Sans"/>
              </a:rPr>
            </a:br>
            <a:r>
              <a:rPr lang="en-US" sz="2400">
                <a:solidFill>
                  <a:srgbClr val="FFFFFF"/>
                </a:solidFill>
                <a:latin typeface="Gill Sans"/>
                <a:ea typeface="Gill Sans"/>
                <a:cs typeface="Gill Sans"/>
                <a:sym typeface="Gill Sans"/>
              </a:rPr>
              <a:t>General members are eligible to:</a:t>
            </a:r>
            <a:endParaRPr sz="2400">
              <a:solidFill>
                <a:srgbClr val="FFFFFF"/>
              </a:solidFill>
              <a:latin typeface="Gill Sans"/>
              <a:ea typeface="Gill Sans"/>
              <a:cs typeface="Gill Sans"/>
              <a:sym typeface="Gill Sans"/>
            </a:endParaRPr>
          </a:p>
          <a:p>
            <a:pPr indent="0" lvl="0" marL="0" marR="0" rtl="0" algn="l">
              <a:lnSpc>
                <a:spcPct val="115000"/>
              </a:lnSpc>
              <a:spcBef>
                <a:spcPts val="0"/>
              </a:spcBef>
              <a:spcAft>
                <a:spcPts val="0"/>
              </a:spcAft>
              <a:buNone/>
            </a:pPr>
            <a:r>
              <a:t/>
            </a:r>
            <a:endParaRPr sz="1800">
              <a:solidFill>
                <a:srgbClr val="FFFFFF"/>
              </a:solidFill>
              <a:latin typeface="Gill Sans"/>
              <a:ea typeface="Gill Sans"/>
              <a:cs typeface="Gill Sans"/>
              <a:sym typeface="Gill Sans"/>
            </a:endParaRPr>
          </a:p>
        </p:txBody>
      </p:sp>
      <p:sp>
        <p:nvSpPr>
          <p:cNvPr id="404" name="Google Shape;404;p42"/>
          <p:cNvSpPr txBox="1"/>
          <p:nvPr/>
        </p:nvSpPr>
        <p:spPr>
          <a:xfrm>
            <a:off x="624850" y="3603925"/>
            <a:ext cx="11087100" cy="2073900"/>
          </a:xfrm>
          <a:prstGeom prst="rect">
            <a:avLst/>
          </a:prstGeom>
          <a:noFill/>
          <a:ln>
            <a:noFill/>
          </a:ln>
        </p:spPr>
        <p:txBody>
          <a:bodyPr anchorCtr="0" anchor="t" bIns="60925" lIns="121875" spcFirstLastPara="1" rIns="121875" wrap="square" tIns="60925">
            <a:noAutofit/>
          </a:bodyPr>
          <a:lstStyle/>
          <a:p>
            <a:pPr indent="-285750" lvl="0" marL="895335" marR="0" rtl="0" algn="l">
              <a:lnSpc>
                <a:spcPct val="150000"/>
              </a:lnSpc>
              <a:spcBef>
                <a:spcPts val="0"/>
              </a:spcBef>
              <a:spcAft>
                <a:spcPts val="0"/>
              </a:spcAft>
              <a:buClr>
                <a:schemeClr val="dk1"/>
              </a:buClr>
              <a:buSzPts val="1400"/>
              <a:buFont typeface="Arial"/>
              <a:buChar char="•"/>
            </a:pPr>
            <a:r>
              <a:rPr lang="en-US" sz="1400">
                <a:solidFill>
                  <a:schemeClr val="dk1"/>
                </a:solidFill>
                <a:latin typeface="Gill Sans"/>
                <a:ea typeface="Gill Sans"/>
                <a:cs typeface="Gill Sans"/>
                <a:sym typeface="Gill Sans"/>
              </a:rPr>
              <a:t>Participate in elections to appoint one (1) representative to the LF DL Governing Board per every ten (10) General members, up to three (3) maximum General representatives.</a:t>
            </a:r>
            <a:endParaRPr sz="1400">
              <a:solidFill>
                <a:schemeClr val="dk1"/>
              </a:solidFill>
              <a:latin typeface="Gill Sans"/>
              <a:ea typeface="Gill Sans"/>
              <a:cs typeface="Gill Sans"/>
              <a:sym typeface="Gill Sans"/>
            </a:endParaRPr>
          </a:p>
          <a:p>
            <a:pPr indent="-285750" lvl="0" marL="895335" marR="0" rtl="0" algn="l">
              <a:lnSpc>
                <a:spcPct val="150000"/>
              </a:lnSpc>
              <a:spcBef>
                <a:spcPts val="0"/>
              </a:spcBef>
              <a:spcAft>
                <a:spcPts val="0"/>
              </a:spcAft>
              <a:buClr>
                <a:schemeClr val="dk1"/>
              </a:buClr>
              <a:buSzPts val="1400"/>
              <a:buFont typeface="Arial"/>
              <a:buChar char="•"/>
            </a:pPr>
            <a:r>
              <a:rPr lang="en-US" sz="1400">
                <a:solidFill>
                  <a:schemeClr val="dk1"/>
                </a:solidFill>
                <a:latin typeface="Gill Sans"/>
                <a:ea typeface="Gill Sans"/>
                <a:cs typeface="Gill Sans"/>
                <a:sym typeface="Gill Sans"/>
              </a:rPr>
              <a:t>Receive greater insight into LF DL strategy and project roadmaps through increased engagement with the LF DL Executive Director and staff.</a:t>
            </a:r>
            <a:endParaRPr/>
          </a:p>
          <a:p>
            <a:pPr indent="-285750" lvl="0" marL="895335" marR="0" rtl="0" algn="l">
              <a:lnSpc>
                <a:spcPct val="150000"/>
              </a:lnSpc>
              <a:spcBef>
                <a:spcPts val="0"/>
              </a:spcBef>
              <a:spcAft>
                <a:spcPts val="0"/>
              </a:spcAft>
              <a:buClr>
                <a:schemeClr val="dk1"/>
              </a:buClr>
              <a:buSzPts val="1400"/>
              <a:buFont typeface="Arial"/>
              <a:buChar char="•"/>
            </a:pPr>
            <a:r>
              <a:rPr lang="en-US" sz="1400">
                <a:solidFill>
                  <a:schemeClr val="dk1"/>
                </a:solidFill>
                <a:latin typeface="Gill Sans"/>
                <a:ea typeface="Gill Sans"/>
                <a:cs typeface="Gill Sans"/>
                <a:sym typeface="Gill Sans"/>
              </a:rPr>
              <a:t>Create an individualized press release upon membership announcement with the LF DL PR team.</a:t>
            </a:r>
            <a:endParaRPr/>
          </a:p>
          <a:p>
            <a:pPr indent="-285750" lvl="0" marL="895335" marR="0" rtl="0" algn="l">
              <a:lnSpc>
                <a:spcPct val="150000"/>
              </a:lnSpc>
              <a:spcBef>
                <a:spcPts val="0"/>
              </a:spcBef>
              <a:spcAft>
                <a:spcPts val="0"/>
              </a:spcAft>
              <a:buClr>
                <a:schemeClr val="dk1"/>
              </a:buClr>
              <a:buSzPts val="1500"/>
              <a:buFont typeface="Arial"/>
              <a:buChar char="•"/>
            </a:pPr>
            <a:r>
              <a:rPr lang="en-US" sz="1500">
                <a:solidFill>
                  <a:schemeClr val="dk1"/>
                </a:solidFill>
                <a:latin typeface="Gill Sans"/>
                <a:ea typeface="Gill Sans"/>
                <a:cs typeface="Gill Sans"/>
                <a:sym typeface="Gill Sans"/>
              </a:rPr>
              <a:t>Participate in all Marketing, Community, Thought Leadership opportunities.</a:t>
            </a:r>
            <a:endParaRPr sz="1500">
              <a:solidFill>
                <a:schemeClr val="dk1"/>
              </a:solidFill>
              <a:latin typeface="Gill Sans"/>
              <a:ea typeface="Gill Sans"/>
              <a:cs typeface="Gill Sans"/>
              <a:sym typeface="Gill Sans"/>
            </a:endParaRPr>
          </a:p>
          <a:p>
            <a:pPr indent="-285750" lvl="0" marL="895335" marR="0" rtl="0" algn="l">
              <a:lnSpc>
                <a:spcPct val="150000"/>
              </a:lnSpc>
              <a:spcBef>
                <a:spcPts val="0"/>
              </a:spcBef>
              <a:spcAft>
                <a:spcPts val="0"/>
              </a:spcAft>
              <a:buClr>
                <a:schemeClr val="dk1"/>
              </a:buClr>
              <a:buSzPts val="1500"/>
              <a:buFont typeface="Arial"/>
              <a:buChar char="•"/>
            </a:pPr>
            <a:r>
              <a:rPr lang="en-US" sz="1500">
                <a:solidFill>
                  <a:schemeClr val="dk1"/>
                </a:solidFill>
                <a:latin typeface="Gill Sans"/>
                <a:ea typeface="Gill Sans"/>
                <a:cs typeface="Gill Sans"/>
                <a:sym typeface="Gill Sans"/>
              </a:rPr>
              <a:t>Demonstrate your support for LF DL by displaying your logo on the LF DL website and in marketing materials.</a:t>
            </a:r>
            <a:endParaRPr sz="1500">
              <a:solidFill>
                <a:schemeClr val="dk1"/>
              </a:solidFill>
              <a:latin typeface="Gill Sans"/>
              <a:ea typeface="Gill Sans"/>
              <a:cs typeface="Gill Sans"/>
              <a:sym typeface="Gill Sans"/>
            </a:endParaRPr>
          </a:p>
        </p:txBody>
      </p:sp>
      <p:sp>
        <p:nvSpPr>
          <p:cNvPr id="405" name="Google Shape;405;p42"/>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43"/>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Premier Membership</a:t>
            </a:r>
            <a:endParaRPr/>
          </a:p>
        </p:txBody>
      </p:sp>
      <p:sp>
        <p:nvSpPr>
          <p:cNvPr id="411" name="Google Shape;411;p43"/>
          <p:cNvSpPr txBox="1"/>
          <p:nvPr>
            <p:ph idx="1" type="body"/>
          </p:nvPr>
        </p:nvSpPr>
        <p:spPr>
          <a:xfrm>
            <a:off x="624840" y="1335088"/>
            <a:ext cx="10933886" cy="2008715"/>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000"/>
              <a:buNone/>
            </a:pPr>
            <a:r>
              <a:rPr lang="en-US" sz="2000">
                <a:solidFill>
                  <a:schemeClr val="dk1"/>
                </a:solidFill>
                <a:latin typeface="Gill Sans"/>
                <a:ea typeface="Gill Sans"/>
                <a:cs typeface="Gill Sans"/>
                <a:sym typeface="Gill Sans"/>
              </a:rPr>
              <a:t>Highest tier of membership – For organizations who contribute heavily to open source AI, ML and DL and </a:t>
            </a:r>
            <a:r>
              <a:rPr lang="en-US" sz="2000">
                <a:solidFill>
                  <a:schemeClr val="dk1"/>
                </a:solidFill>
              </a:rPr>
              <a:t>bring</a:t>
            </a:r>
            <a:r>
              <a:rPr lang="en-US" sz="2000">
                <a:solidFill>
                  <a:schemeClr val="dk1"/>
                </a:solidFill>
                <a:latin typeface="Gill Sans"/>
                <a:ea typeface="Gill Sans"/>
                <a:cs typeface="Gill Sans"/>
                <a:sym typeface="Gill Sans"/>
              </a:rPr>
              <a:t> in their own projects to be hosted at the Foundation. They work in concert with LF DL + LF team members. These companies want to take the most active role in enabling open source AI, ML and DL. </a:t>
            </a:r>
            <a:endParaRPr sz="2000">
              <a:solidFill>
                <a:schemeClr val="dk1"/>
              </a:solidFill>
              <a:latin typeface="Gill Sans"/>
              <a:ea typeface="Gill Sans"/>
              <a:cs typeface="Gill Sans"/>
              <a:sym typeface="Gill Sans"/>
            </a:endParaRPr>
          </a:p>
          <a:p>
            <a:pPr indent="0" lvl="0" marL="0" rtl="0" algn="l">
              <a:lnSpc>
                <a:spcPct val="100000"/>
              </a:lnSpc>
              <a:spcBef>
                <a:spcPts val="1000"/>
              </a:spcBef>
              <a:spcAft>
                <a:spcPts val="0"/>
              </a:spcAft>
              <a:buSzPts val="2000"/>
              <a:buNone/>
            </a:pPr>
            <a:r>
              <a:t/>
            </a:r>
            <a:endParaRPr sz="2000">
              <a:solidFill>
                <a:schemeClr val="dk1"/>
              </a:solidFill>
              <a:latin typeface="Gill Sans"/>
              <a:ea typeface="Gill Sans"/>
              <a:cs typeface="Gill Sans"/>
              <a:sym typeface="Gill Sans"/>
            </a:endParaRPr>
          </a:p>
          <a:p>
            <a:pPr indent="0" lvl="0" marL="0" rtl="0" algn="l">
              <a:lnSpc>
                <a:spcPct val="100000"/>
              </a:lnSpc>
              <a:spcBef>
                <a:spcPts val="1000"/>
              </a:spcBef>
              <a:spcAft>
                <a:spcPts val="0"/>
              </a:spcAft>
              <a:buSzPts val="2000"/>
              <a:buNone/>
            </a:pPr>
            <a:r>
              <a:t/>
            </a:r>
            <a:endParaRPr sz="2000">
              <a:solidFill>
                <a:schemeClr val="dk1"/>
              </a:solidFill>
              <a:latin typeface="Gill Sans"/>
              <a:ea typeface="Gill Sans"/>
              <a:cs typeface="Gill Sans"/>
              <a:sym typeface="Gill Sans"/>
            </a:endParaRPr>
          </a:p>
        </p:txBody>
      </p:sp>
      <p:sp>
        <p:nvSpPr>
          <p:cNvPr id="412" name="Google Shape;412;p43"/>
          <p:cNvSpPr/>
          <p:nvPr/>
        </p:nvSpPr>
        <p:spPr>
          <a:xfrm>
            <a:off x="624850" y="2927682"/>
            <a:ext cx="11154000" cy="3264900"/>
          </a:xfrm>
          <a:prstGeom prst="rect">
            <a:avLst/>
          </a:prstGeom>
          <a:solidFill>
            <a:srgbClr val="EFEFEF"/>
          </a:solidFill>
          <a:ln>
            <a:noFill/>
          </a:ln>
        </p:spPr>
        <p:txBody>
          <a:bodyPr anchorCtr="0" anchor="t" bIns="121875" lIns="121875" spcFirstLastPara="1" rIns="121875" wrap="square" tIns="121875">
            <a:noAutofit/>
          </a:bodyPr>
          <a:lstStyle/>
          <a:p>
            <a:pPr indent="0" lvl="0" marL="0" marR="0" rtl="0" algn="l">
              <a:spcBef>
                <a:spcPts val="0"/>
              </a:spcBef>
              <a:spcAft>
                <a:spcPts val="0"/>
              </a:spcAft>
              <a:buNone/>
            </a:pPr>
            <a:r>
              <a:t/>
            </a:r>
            <a:endParaRPr sz="1600">
              <a:solidFill>
                <a:srgbClr val="3F4749"/>
              </a:solidFill>
              <a:latin typeface="Gill Sans"/>
              <a:ea typeface="Gill Sans"/>
              <a:cs typeface="Gill Sans"/>
              <a:sym typeface="Gill Sans"/>
            </a:endParaRPr>
          </a:p>
        </p:txBody>
      </p:sp>
      <p:sp>
        <p:nvSpPr>
          <p:cNvPr id="413" name="Google Shape;413;p43"/>
          <p:cNvSpPr/>
          <p:nvPr/>
        </p:nvSpPr>
        <p:spPr>
          <a:xfrm>
            <a:off x="624850" y="2927675"/>
            <a:ext cx="11154000" cy="6453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br>
              <a:rPr lang="en-US" sz="2400">
                <a:solidFill>
                  <a:srgbClr val="FFFFFF"/>
                </a:solidFill>
                <a:latin typeface="Gill Sans"/>
                <a:ea typeface="Gill Sans"/>
                <a:cs typeface="Gill Sans"/>
                <a:sym typeface="Gill Sans"/>
              </a:rPr>
            </a:br>
            <a:r>
              <a:rPr lang="en-US" sz="2400">
                <a:solidFill>
                  <a:srgbClr val="FFFFFF"/>
                </a:solidFill>
                <a:latin typeface="Gill Sans"/>
                <a:ea typeface="Gill Sans"/>
                <a:cs typeface="Gill Sans"/>
                <a:sym typeface="Gill Sans"/>
              </a:rPr>
              <a:t>Premier members are eligible to:</a:t>
            </a:r>
            <a:endParaRPr sz="2400">
              <a:solidFill>
                <a:srgbClr val="FFFFFF"/>
              </a:solidFill>
              <a:latin typeface="Gill Sans"/>
              <a:ea typeface="Gill Sans"/>
              <a:cs typeface="Gill Sans"/>
              <a:sym typeface="Gill Sans"/>
            </a:endParaRPr>
          </a:p>
          <a:p>
            <a:pPr indent="0" lvl="0" marL="0" marR="0" rtl="0" algn="ctr">
              <a:spcBef>
                <a:spcPts val="0"/>
              </a:spcBef>
              <a:spcAft>
                <a:spcPts val="0"/>
              </a:spcAft>
              <a:buNone/>
            </a:pPr>
            <a:r>
              <a:t/>
            </a:r>
            <a:endParaRPr sz="2400">
              <a:solidFill>
                <a:srgbClr val="FFFFFF"/>
              </a:solidFill>
              <a:latin typeface="Gill Sans"/>
              <a:ea typeface="Gill Sans"/>
              <a:cs typeface="Gill Sans"/>
              <a:sym typeface="Gill Sans"/>
            </a:endParaRPr>
          </a:p>
        </p:txBody>
      </p:sp>
      <p:sp>
        <p:nvSpPr>
          <p:cNvPr id="414" name="Google Shape;414;p43"/>
          <p:cNvSpPr txBox="1"/>
          <p:nvPr/>
        </p:nvSpPr>
        <p:spPr>
          <a:xfrm>
            <a:off x="342900" y="3680133"/>
            <a:ext cx="11506500" cy="2568000"/>
          </a:xfrm>
          <a:prstGeom prst="rect">
            <a:avLst/>
          </a:prstGeom>
          <a:noFill/>
          <a:ln>
            <a:noFill/>
          </a:ln>
        </p:spPr>
        <p:txBody>
          <a:bodyPr anchorCtr="0" anchor="t" bIns="60925" lIns="121875" spcFirstLastPara="1" rIns="121875" wrap="square" tIns="60925">
            <a:noAutofit/>
          </a:bodyPr>
          <a:lstStyle/>
          <a:p>
            <a:pPr indent="0" lvl="0" marL="609585" marR="0" rtl="0" algn="l">
              <a:lnSpc>
                <a:spcPct val="150000"/>
              </a:lnSpc>
              <a:spcBef>
                <a:spcPts val="0"/>
              </a:spcBef>
              <a:spcAft>
                <a:spcPts val="0"/>
              </a:spcAft>
              <a:buNone/>
            </a:pPr>
            <a:r>
              <a:rPr lang="en-US" sz="1500">
                <a:solidFill>
                  <a:schemeClr val="dk1"/>
                </a:solidFill>
                <a:latin typeface="Gill Sans"/>
                <a:ea typeface="Gill Sans"/>
                <a:cs typeface="Gill Sans"/>
                <a:sym typeface="Gill Sans"/>
              </a:rPr>
              <a:t>(Enjoy all the benefits of General level, plus;)</a:t>
            </a:r>
            <a:endParaRPr sz="1500">
              <a:solidFill>
                <a:schemeClr val="dk1"/>
              </a:solidFill>
              <a:latin typeface="Gill Sans"/>
              <a:ea typeface="Gill Sans"/>
              <a:cs typeface="Gill Sans"/>
              <a:sym typeface="Gill Sans"/>
            </a:endParaRPr>
          </a:p>
          <a:p>
            <a:pPr indent="-285750" lvl="0" marL="895335" marR="0" rtl="0" algn="l">
              <a:lnSpc>
                <a:spcPct val="150000"/>
              </a:lnSpc>
              <a:spcBef>
                <a:spcPts val="0"/>
              </a:spcBef>
              <a:spcAft>
                <a:spcPts val="0"/>
              </a:spcAft>
              <a:buClr>
                <a:schemeClr val="dk1"/>
              </a:buClr>
              <a:buSzPts val="1500"/>
              <a:buFont typeface="Arial"/>
              <a:buChar char="•"/>
            </a:pPr>
            <a:r>
              <a:rPr lang="en-US" sz="1500">
                <a:solidFill>
                  <a:schemeClr val="dk1"/>
                </a:solidFill>
                <a:latin typeface="Gill Sans"/>
                <a:ea typeface="Gill Sans"/>
                <a:cs typeface="Gill Sans"/>
                <a:sym typeface="Gill Sans"/>
              </a:rPr>
              <a:t>Appoint one (1) representative to the LF DL Governing Board.</a:t>
            </a:r>
            <a:endParaRPr sz="1500">
              <a:solidFill>
                <a:schemeClr val="dk1"/>
              </a:solidFill>
              <a:latin typeface="Gill Sans"/>
              <a:ea typeface="Gill Sans"/>
              <a:cs typeface="Gill Sans"/>
              <a:sym typeface="Gill Sans"/>
            </a:endParaRPr>
          </a:p>
          <a:p>
            <a:pPr indent="-285750" lvl="0" marL="895335" marR="0" rtl="0" algn="l">
              <a:lnSpc>
                <a:spcPct val="150000"/>
              </a:lnSpc>
              <a:spcBef>
                <a:spcPts val="0"/>
              </a:spcBef>
              <a:spcAft>
                <a:spcPts val="0"/>
              </a:spcAft>
              <a:buClr>
                <a:schemeClr val="dk1"/>
              </a:buClr>
              <a:buSzPts val="1500"/>
              <a:buFont typeface="Arial"/>
              <a:buChar char="•"/>
            </a:pPr>
            <a:r>
              <a:rPr lang="en-US" sz="1500">
                <a:solidFill>
                  <a:schemeClr val="dk1"/>
                </a:solidFill>
                <a:latin typeface="Gill Sans"/>
                <a:ea typeface="Gill Sans"/>
                <a:cs typeface="Gill Sans"/>
                <a:sym typeface="Gill Sans"/>
              </a:rPr>
              <a:t>Appoint one (1) representative as a voting member in any subcommittees or activities of the Governing Board.</a:t>
            </a:r>
            <a:endParaRPr sz="1500">
              <a:solidFill>
                <a:schemeClr val="dk1"/>
              </a:solidFill>
              <a:latin typeface="Gill Sans"/>
              <a:ea typeface="Gill Sans"/>
              <a:cs typeface="Gill Sans"/>
              <a:sym typeface="Gill Sans"/>
            </a:endParaRPr>
          </a:p>
          <a:p>
            <a:pPr indent="-285750" lvl="0" marL="895335" marR="0" rtl="0" algn="l">
              <a:lnSpc>
                <a:spcPct val="150000"/>
              </a:lnSpc>
              <a:spcBef>
                <a:spcPts val="0"/>
              </a:spcBef>
              <a:spcAft>
                <a:spcPts val="0"/>
              </a:spcAft>
              <a:buClr>
                <a:schemeClr val="dk1"/>
              </a:buClr>
              <a:buSzPts val="1500"/>
              <a:buFont typeface="Arial"/>
              <a:buChar char="•"/>
            </a:pPr>
            <a:r>
              <a:rPr lang="en-US" sz="1500">
                <a:solidFill>
                  <a:schemeClr val="dk1"/>
                </a:solidFill>
                <a:latin typeface="Gill Sans"/>
                <a:ea typeface="Gill Sans"/>
                <a:cs typeface="Gill Sans"/>
                <a:sym typeface="Gill Sans"/>
              </a:rPr>
              <a:t>Enjoy most prominent placement in displays of membership including on the website and in marketing materials.</a:t>
            </a:r>
            <a:endParaRPr sz="1500">
              <a:solidFill>
                <a:schemeClr val="dk1"/>
              </a:solidFill>
              <a:latin typeface="Gill Sans"/>
              <a:ea typeface="Gill Sans"/>
              <a:cs typeface="Gill Sans"/>
              <a:sym typeface="Gill Sans"/>
            </a:endParaRPr>
          </a:p>
          <a:p>
            <a:pPr indent="-285750" lvl="0" marL="895335" marR="0" rtl="0" algn="l">
              <a:lnSpc>
                <a:spcPct val="150000"/>
              </a:lnSpc>
              <a:spcBef>
                <a:spcPts val="0"/>
              </a:spcBef>
              <a:spcAft>
                <a:spcPts val="0"/>
              </a:spcAft>
              <a:buClr>
                <a:schemeClr val="dk1"/>
              </a:buClr>
              <a:buSzPts val="1500"/>
              <a:buFont typeface="Arial"/>
              <a:buChar char="•"/>
            </a:pPr>
            <a:r>
              <a:rPr lang="en-US" sz="1500">
                <a:solidFill>
                  <a:schemeClr val="dk1"/>
                </a:solidFill>
                <a:latin typeface="Gill Sans"/>
                <a:ea typeface="Gill Sans"/>
                <a:cs typeface="Gill Sans"/>
                <a:sym typeface="Gill Sans"/>
              </a:rPr>
              <a:t>Increased access to Linux Foundation’s invitation-only Open Source Leadership Summit.</a:t>
            </a:r>
            <a:endParaRPr sz="1500">
              <a:solidFill>
                <a:schemeClr val="dk1"/>
              </a:solidFill>
              <a:latin typeface="Gill Sans"/>
              <a:ea typeface="Gill Sans"/>
              <a:cs typeface="Gill Sans"/>
              <a:sym typeface="Gill Sans"/>
            </a:endParaRPr>
          </a:p>
          <a:p>
            <a:pPr indent="-285750" lvl="0" marL="895335" marR="0" rtl="0" algn="l">
              <a:lnSpc>
                <a:spcPct val="150000"/>
              </a:lnSpc>
              <a:spcBef>
                <a:spcPts val="0"/>
              </a:spcBef>
              <a:spcAft>
                <a:spcPts val="0"/>
              </a:spcAft>
              <a:buClr>
                <a:schemeClr val="dk1"/>
              </a:buClr>
              <a:buSzPts val="1500"/>
              <a:buFont typeface="Arial"/>
              <a:buChar char="•"/>
            </a:pPr>
            <a:r>
              <a:rPr lang="en-US" sz="1500">
                <a:solidFill>
                  <a:schemeClr val="dk1"/>
                </a:solidFill>
                <a:latin typeface="Gill Sans"/>
                <a:ea typeface="Gill Sans"/>
                <a:cs typeface="Gill Sans"/>
                <a:sym typeface="Gill Sans"/>
              </a:rPr>
              <a:t>Create an individualized press release upon membership announcement with the LF DL PR team.</a:t>
            </a:r>
            <a:endParaRPr sz="1500">
              <a:solidFill>
                <a:schemeClr val="dk1"/>
              </a:solidFill>
              <a:latin typeface="Gill Sans"/>
              <a:ea typeface="Gill Sans"/>
              <a:cs typeface="Gill Sans"/>
              <a:sym typeface="Gill Sans"/>
            </a:endParaRPr>
          </a:p>
          <a:p>
            <a:pPr indent="-285750" lvl="0" marL="895335" marR="0" rtl="0" algn="l">
              <a:lnSpc>
                <a:spcPct val="150000"/>
              </a:lnSpc>
              <a:spcBef>
                <a:spcPts val="0"/>
              </a:spcBef>
              <a:spcAft>
                <a:spcPts val="0"/>
              </a:spcAft>
              <a:buClr>
                <a:schemeClr val="dk1"/>
              </a:buClr>
              <a:buSzPts val="1500"/>
              <a:buFont typeface="Arial"/>
              <a:buChar char="•"/>
            </a:pPr>
            <a:r>
              <a:rPr lang="en-US" sz="1500">
                <a:solidFill>
                  <a:schemeClr val="dk1"/>
                </a:solidFill>
                <a:latin typeface="Gill Sans"/>
                <a:ea typeface="Gill Sans"/>
                <a:cs typeface="Gill Sans"/>
                <a:sym typeface="Gill Sans"/>
              </a:rPr>
              <a:t>Receive ongoing, individual engagement and guidance from LF DL Executive Director and staff.</a:t>
            </a:r>
            <a:endParaRPr sz="1500">
              <a:solidFill>
                <a:schemeClr val="dk1"/>
              </a:solidFill>
              <a:latin typeface="Gill Sans"/>
              <a:ea typeface="Gill Sans"/>
              <a:cs typeface="Gill Sans"/>
              <a:sym typeface="Gill Sans"/>
            </a:endParaRPr>
          </a:p>
        </p:txBody>
      </p:sp>
      <p:sp>
        <p:nvSpPr>
          <p:cNvPr id="415" name="Google Shape;415;p43"/>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Google Shape;420;p44"/>
          <p:cNvSpPr txBox="1"/>
          <p:nvPr>
            <p:ph type="title"/>
          </p:nvPr>
        </p:nvSpPr>
        <p:spPr>
          <a:xfrm>
            <a:off x="609600" y="2447925"/>
            <a:ext cx="10972800" cy="13257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Gill Sans"/>
              <a:buNone/>
            </a:pPr>
            <a:r>
              <a:rPr lang="en-US"/>
              <a:t>Interactive AI/ML/DL Landscape</a:t>
            </a:r>
            <a:endParaRPr/>
          </a:p>
        </p:txBody>
      </p:sp>
      <p:sp>
        <p:nvSpPr>
          <p:cNvPr id="421" name="Google Shape;421;p44"/>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45"/>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LF Deep Learning Foundation – Interactive Landscape </a:t>
            </a:r>
            <a:endParaRPr/>
          </a:p>
        </p:txBody>
      </p:sp>
      <p:sp>
        <p:nvSpPr>
          <p:cNvPr id="427" name="Google Shape;427;p45"/>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28" name="Google Shape;428;p45"/>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rPr lang="en-US"/>
              <a:t>This landscape is intended as a map to explore open source artificial intelligence, machine learning, and deep learning projects; it also features the member companies of the LF Deep Learning Foundation.</a:t>
            </a:r>
            <a:endParaRPr/>
          </a:p>
          <a:p>
            <a:pPr indent="0" lvl="0" marL="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800"/>
              <a:buNone/>
            </a:pPr>
            <a:r>
              <a:rPr lang="en-US" u="sng">
                <a:solidFill>
                  <a:schemeClr val="accent1"/>
                </a:solidFill>
                <a:hlinkClick r:id="rId3"/>
              </a:rPr>
              <a:t>https://l.lfdl.io</a:t>
            </a:r>
            <a:r>
              <a:rPr lang="en-US"/>
              <a:t> </a:t>
            </a:r>
            <a:endParaRPr/>
          </a:p>
          <a:p>
            <a:pPr indent="0" lvl="0" marL="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800"/>
              <a:buNone/>
            </a:pPr>
            <a:r>
              <a:rPr lang="en-US"/>
              <a:t>Please </a:t>
            </a:r>
            <a:r>
              <a:rPr lang="en-US" u="sng">
                <a:solidFill>
                  <a:schemeClr val="hlink"/>
                </a:solidFill>
                <a:hlinkClick r:id="rId4"/>
              </a:rPr>
              <a:t>open</a:t>
            </a:r>
            <a:r>
              <a:rPr lang="en-US"/>
              <a:t> a pull request to correct any issues.  </a:t>
            </a:r>
            <a:endParaRPr/>
          </a:p>
          <a:p>
            <a:pPr indent="-50800" lvl="0" marL="22860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800"/>
              <a:buNone/>
            </a:pPr>
            <a:r>
              <a:t/>
            </a:r>
            <a:endParaRPr/>
          </a:p>
          <a:p>
            <a:pPr indent="-50800" lvl="0" marL="228600" rtl="0" algn="l">
              <a:lnSpc>
                <a:spcPct val="100000"/>
              </a:lnSpc>
              <a:spcBef>
                <a:spcPts val="1000"/>
              </a:spcBef>
              <a:spcAft>
                <a:spcPts val="0"/>
              </a:spcAft>
              <a:buSzPts val="2800"/>
              <a:buNone/>
            </a:pPr>
            <a:r>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pic>
        <p:nvPicPr>
          <p:cNvPr id="433" name="Google Shape;433;p46"/>
          <p:cNvPicPr preferRelativeResize="0"/>
          <p:nvPr/>
        </p:nvPicPr>
        <p:blipFill>
          <a:blip r:embed="rId3">
            <a:alphaModFix/>
          </a:blip>
          <a:stretch>
            <a:fillRect/>
          </a:stretch>
        </p:blipFill>
        <p:spPr>
          <a:xfrm>
            <a:off x="0" y="838200"/>
            <a:ext cx="12191999" cy="5985365"/>
          </a:xfrm>
          <a:prstGeom prst="rect">
            <a:avLst/>
          </a:prstGeom>
          <a:noFill/>
          <a:ln>
            <a:noFill/>
          </a:ln>
        </p:spPr>
      </p:pic>
      <p:sp>
        <p:nvSpPr>
          <p:cNvPr id="434" name="Google Shape;434;p46"/>
          <p:cNvSpPr txBox="1"/>
          <p:nvPr>
            <p:ph type="title"/>
          </p:nvPr>
        </p:nvSpPr>
        <p:spPr>
          <a:xfrm>
            <a:off x="624840" y="-15874"/>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Try it: </a:t>
            </a:r>
            <a:r>
              <a:rPr lang="en-US" u="sng">
                <a:solidFill>
                  <a:schemeClr val="hlink"/>
                </a:solidFill>
                <a:hlinkClick r:id="rId4"/>
              </a:rPr>
              <a:t>l.lfdl.io</a:t>
            </a:r>
            <a:r>
              <a:rPr lang="en-US"/>
              <a:t> </a:t>
            </a:r>
            <a:endParaRPr/>
          </a:p>
        </p:txBody>
      </p:sp>
      <p:sp>
        <p:nvSpPr>
          <p:cNvPr id="435" name="Google Shape;435;p4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9" name="Shape 439"/>
        <p:cNvGrpSpPr/>
        <p:nvPr/>
      </p:nvGrpSpPr>
      <p:grpSpPr>
        <a:xfrm>
          <a:off x="0" y="0"/>
          <a:ext cx="0" cy="0"/>
          <a:chOff x="0" y="0"/>
          <a:chExt cx="0" cy="0"/>
        </a:xfrm>
      </p:grpSpPr>
      <p:pic>
        <p:nvPicPr>
          <p:cNvPr id="440" name="Google Shape;440;p47"/>
          <p:cNvPicPr preferRelativeResize="0"/>
          <p:nvPr/>
        </p:nvPicPr>
        <p:blipFill>
          <a:blip r:embed="rId3">
            <a:alphaModFix/>
          </a:blip>
          <a:stretch>
            <a:fillRect/>
          </a:stretch>
        </p:blipFill>
        <p:spPr>
          <a:xfrm>
            <a:off x="152400" y="152400"/>
            <a:ext cx="11887201" cy="6533877"/>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48"/>
          <p:cNvSpPr txBox="1"/>
          <p:nvPr>
            <p:ph type="title"/>
          </p:nvPr>
        </p:nvSpPr>
        <p:spPr>
          <a:xfrm>
            <a:off x="609600" y="2048863"/>
            <a:ext cx="10972800" cy="249218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3600"/>
              <a:buFont typeface="Gill Sans"/>
              <a:buNone/>
            </a:pPr>
            <a:r>
              <a:rPr lang="en-US"/>
              <a:t>Joining LF DL Foundation is easy.</a:t>
            </a:r>
            <a:br>
              <a:rPr lang="en-US"/>
            </a:br>
            <a:r>
              <a:rPr lang="en-US" u="sng">
                <a:solidFill>
                  <a:schemeClr val="hlink"/>
                </a:solidFill>
                <a:hlinkClick r:id="rId3"/>
              </a:rPr>
              <a:t>Join</a:t>
            </a:r>
            <a:r>
              <a:rPr lang="en-US"/>
              <a:t> today!</a:t>
            </a:r>
            <a:endParaRPr/>
          </a:p>
          <a:p>
            <a:pPr indent="0" lvl="0" marL="0" rtl="0" algn="ctr">
              <a:lnSpc>
                <a:spcPct val="90000"/>
              </a:lnSpc>
              <a:spcBef>
                <a:spcPts val="0"/>
              </a:spcBef>
              <a:spcAft>
                <a:spcPts val="0"/>
              </a:spcAft>
              <a:buClr>
                <a:schemeClr val="lt1"/>
              </a:buClr>
              <a:buSzPts val="3600"/>
              <a:buFont typeface="Gill Sans"/>
              <a:buNone/>
            </a:pPr>
            <a:r>
              <a:t/>
            </a:r>
            <a:endParaRPr/>
          </a:p>
          <a:p>
            <a:pPr indent="0" lvl="0" marL="0" rtl="0" algn="ctr">
              <a:spcBef>
                <a:spcPts val="0"/>
              </a:spcBef>
              <a:spcAft>
                <a:spcPts val="0"/>
              </a:spcAft>
              <a:buClr>
                <a:schemeClr val="lt1"/>
              </a:buClr>
              <a:buSzPts val="3600"/>
              <a:buFont typeface="Gill Sans"/>
              <a:buNone/>
            </a:pPr>
            <a:r>
              <a:rPr lang="en-US" sz="2400"/>
              <a:t>Please follow up with Ibrahim Haddad</a:t>
            </a:r>
            <a:br>
              <a:rPr lang="en-US" sz="2400"/>
            </a:br>
            <a:r>
              <a:rPr lang="en-US" sz="2400" u="sng">
                <a:solidFill>
                  <a:schemeClr val="accent1"/>
                </a:solidFill>
                <a:hlinkClick r:id="rId4"/>
              </a:rPr>
              <a:t>Ibrahim@LinuxFoundation.org</a:t>
            </a:r>
            <a:endParaRPr sz="2400"/>
          </a:p>
          <a:p>
            <a:pPr indent="0" lvl="0" marL="0" rtl="0" algn="ctr">
              <a:spcBef>
                <a:spcPts val="0"/>
              </a:spcBef>
              <a:spcAft>
                <a:spcPts val="0"/>
              </a:spcAft>
              <a:buClr>
                <a:schemeClr val="lt1"/>
              </a:buClr>
              <a:buSzPts val="3600"/>
              <a:buFont typeface="Gill Sans"/>
              <a:buNone/>
            </a:pPr>
            <a:r>
              <a:rPr lang="en-US" sz="2400"/>
              <a:t>or </a:t>
            </a:r>
            <a:endParaRPr sz="2400"/>
          </a:p>
          <a:p>
            <a:pPr indent="0" lvl="0" marL="0" rtl="0" algn="ctr">
              <a:spcBef>
                <a:spcPts val="0"/>
              </a:spcBef>
              <a:spcAft>
                <a:spcPts val="0"/>
              </a:spcAft>
              <a:buClr>
                <a:schemeClr val="lt1"/>
              </a:buClr>
              <a:buSzPts val="3600"/>
              <a:buFont typeface="Gill Sans"/>
              <a:buNone/>
            </a:pPr>
            <a:r>
              <a:rPr lang="en-US" sz="2400" u="sng">
                <a:solidFill>
                  <a:schemeClr val="hlink"/>
                </a:solidFill>
                <a:hlinkClick r:id="rId5"/>
              </a:rPr>
              <a:t>info@lfdl.io</a:t>
            </a:r>
            <a:r>
              <a:rPr lang="en-US" sz="2400"/>
              <a:t> </a:t>
            </a:r>
            <a:endParaRPr sz="2400"/>
          </a:p>
        </p:txBody>
      </p:sp>
      <p:sp>
        <p:nvSpPr>
          <p:cNvPr id="446" name="Google Shape;446;p48"/>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3"/>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Current Members 	</a:t>
            </a:r>
            <a:endParaRPr/>
          </a:p>
        </p:txBody>
      </p:sp>
      <p:pic>
        <p:nvPicPr>
          <p:cNvPr id="154" name="Google Shape;154;p23"/>
          <p:cNvPicPr preferRelativeResize="0"/>
          <p:nvPr/>
        </p:nvPicPr>
        <p:blipFill rotWithShape="1">
          <a:blip r:embed="rId3">
            <a:alphaModFix/>
          </a:blip>
          <a:srcRect b="7352" l="0" r="0" t="2331"/>
          <a:stretch/>
        </p:blipFill>
        <p:spPr>
          <a:xfrm>
            <a:off x="299520" y="1672172"/>
            <a:ext cx="11580975" cy="1953010"/>
          </a:xfrm>
          <a:prstGeom prst="rect">
            <a:avLst/>
          </a:prstGeom>
          <a:noFill/>
          <a:ln>
            <a:noFill/>
          </a:ln>
        </p:spPr>
      </p:pic>
      <p:pic>
        <p:nvPicPr>
          <p:cNvPr id="155" name="Google Shape;155;p23"/>
          <p:cNvPicPr preferRelativeResize="0"/>
          <p:nvPr/>
        </p:nvPicPr>
        <p:blipFill rotWithShape="1">
          <a:blip r:embed="rId4">
            <a:alphaModFix/>
          </a:blip>
          <a:srcRect b="7558" l="7666" r="5598" t="3432"/>
          <a:stretch/>
        </p:blipFill>
        <p:spPr>
          <a:xfrm>
            <a:off x="2887382" y="3804904"/>
            <a:ext cx="6277959" cy="1964992"/>
          </a:xfrm>
          <a:prstGeom prst="rect">
            <a:avLst/>
          </a:prstGeom>
          <a:noFill/>
          <a:ln>
            <a:noFill/>
          </a:ln>
        </p:spPr>
      </p:pic>
      <p:sp>
        <p:nvSpPr>
          <p:cNvPr id="156" name="Google Shape;156;p23"/>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1" name="Shape 161"/>
        <p:cNvGrpSpPr/>
        <p:nvPr/>
      </p:nvGrpSpPr>
      <p:grpSpPr>
        <a:xfrm>
          <a:off x="0" y="0"/>
          <a:ext cx="0" cy="0"/>
          <a:chOff x="0" y="0"/>
          <a:chExt cx="0" cy="0"/>
        </a:xfrm>
      </p:grpSpPr>
      <p:sp>
        <p:nvSpPr>
          <p:cNvPr id="162" name="Google Shape;162;p24"/>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LF DL: Creating a Sustainable Open Source AI Ecosystem</a:t>
            </a:r>
            <a:endParaRPr/>
          </a:p>
        </p:txBody>
      </p:sp>
      <p:sp>
        <p:nvSpPr>
          <p:cNvPr id="163" name="Google Shape;163;p2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64" name="Google Shape;164;p24"/>
          <p:cNvSpPr txBox="1"/>
          <p:nvPr/>
        </p:nvSpPr>
        <p:spPr>
          <a:xfrm>
            <a:off x="624850" y="1943975"/>
            <a:ext cx="3241200" cy="3705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2400">
                <a:solidFill>
                  <a:srgbClr val="2F2F2F"/>
                </a:solidFill>
                <a:latin typeface="Gill Sans"/>
                <a:ea typeface="Gill Sans"/>
                <a:cs typeface="Gill Sans"/>
                <a:sym typeface="Gill Sans"/>
              </a:rPr>
              <a:t>Successful open source projects depend on members, developers, standards and infrastructure to develop products that the market will adopt.</a:t>
            </a:r>
            <a:endParaRPr sz="2400">
              <a:solidFill>
                <a:srgbClr val="2F2F2F"/>
              </a:solidFill>
              <a:latin typeface="Gill Sans"/>
              <a:ea typeface="Gill Sans"/>
              <a:cs typeface="Gill Sans"/>
              <a:sym typeface="Gill Sans"/>
            </a:endParaRPr>
          </a:p>
        </p:txBody>
      </p:sp>
      <p:grpSp>
        <p:nvGrpSpPr>
          <p:cNvPr id="165" name="Google Shape;165;p24"/>
          <p:cNvGrpSpPr/>
          <p:nvPr/>
        </p:nvGrpSpPr>
        <p:grpSpPr>
          <a:xfrm>
            <a:off x="5409640" y="1766319"/>
            <a:ext cx="4609575" cy="4592378"/>
            <a:chOff x="5172699" y="1181470"/>
            <a:chExt cx="5151514" cy="5176844"/>
          </a:xfrm>
        </p:grpSpPr>
        <p:pic>
          <p:nvPicPr>
            <p:cNvPr id="166" name="Google Shape;166;p24"/>
            <p:cNvPicPr preferRelativeResize="0"/>
            <p:nvPr/>
          </p:nvPicPr>
          <p:blipFill rotWithShape="1">
            <a:blip r:embed="rId3">
              <a:alphaModFix/>
            </a:blip>
            <a:srcRect b="0" l="0" r="0" t="0"/>
            <a:stretch/>
          </p:blipFill>
          <p:spPr>
            <a:xfrm>
              <a:off x="5172699" y="1181470"/>
              <a:ext cx="5151514" cy="5176844"/>
            </a:xfrm>
            <a:prstGeom prst="rect">
              <a:avLst/>
            </a:prstGeom>
            <a:noFill/>
            <a:ln>
              <a:noFill/>
            </a:ln>
          </p:spPr>
        </p:pic>
        <p:pic>
          <p:nvPicPr>
            <p:cNvPr id="167" name="Google Shape;167;p24"/>
            <p:cNvPicPr preferRelativeResize="0"/>
            <p:nvPr/>
          </p:nvPicPr>
          <p:blipFill rotWithShape="1">
            <a:blip r:embed="rId4">
              <a:alphaModFix/>
            </a:blip>
            <a:srcRect b="0" l="0" r="0" t="0"/>
            <a:stretch/>
          </p:blipFill>
          <p:spPr>
            <a:xfrm rot="1800000">
              <a:off x="6033159" y="2014262"/>
              <a:ext cx="3430595" cy="3447461"/>
            </a:xfrm>
            <a:prstGeom prst="rect">
              <a:avLst/>
            </a:prstGeom>
            <a:noFill/>
            <a:ln>
              <a:noFill/>
            </a:ln>
          </p:spPr>
        </p:pic>
      </p:grpSp>
      <p:sp>
        <p:nvSpPr>
          <p:cNvPr id="168" name="Google Shape;168;p24"/>
          <p:cNvSpPr txBox="1"/>
          <p:nvPr/>
        </p:nvSpPr>
        <p:spPr>
          <a:xfrm>
            <a:off x="6792527" y="1256913"/>
            <a:ext cx="1843800" cy="509400"/>
          </a:xfrm>
          <a:prstGeom prst="rect">
            <a:avLst/>
          </a:prstGeom>
          <a:no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rPr b="1" i="0" lang="en-US" sz="2000" u="none" cap="none" strike="noStrike">
                <a:solidFill>
                  <a:srgbClr val="0C9AD6"/>
                </a:solidFill>
                <a:latin typeface="Gill Sans"/>
                <a:ea typeface="Gill Sans"/>
                <a:cs typeface="Gill Sans"/>
                <a:sym typeface="Gill Sans"/>
              </a:rPr>
              <a:t>PROJECTS</a:t>
            </a:r>
            <a:endParaRPr sz="2000">
              <a:latin typeface="Gill Sans"/>
              <a:ea typeface="Gill Sans"/>
              <a:cs typeface="Gill Sans"/>
              <a:sym typeface="Gill Sans"/>
            </a:endParaRPr>
          </a:p>
        </p:txBody>
      </p:sp>
      <p:sp>
        <p:nvSpPr>
          <p:cNvPr id="169" name="Google Shape;169;p24"/>
          <p:cNvSpPr txBox="1"/>
          <p:nvPr/>
        </p:nvSpPr>
        <p:spPr>
          <a:xfrm>
            <a:off x="4320425" y="5291050"/>
            <a:ext cx="1843800" cy="509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C9AD6"/>
                </a:solidFill>
                <a:latin typeface="Gill Sans"/>
                <a:ea typeface="Gill Sans"/>
                <a:cs typeface="Gill Sans"/>
                <a:sym typeface="Gill Sans"/>
              </a:rPr>
              <a:t>PROFITS</a:t>
            </a:r>
            <a:endParaRPr sz="2000">
              <a:latin typeface="Gill Sans"/>
              <a:ea typeface="Gill Sans"/>
              <a:cs typeface="Gill Sans"/>
              <a:sym typeface="Gill Sans"/>
            </a:endParaRPr>
          </a:p>
        </p:txBody>
      </p:sp>
      <p:sp>
        <p:nvSpPr>
          <p:cNvPr id="170" name="Google Shape;170;p24"/>
          <p:cNvSpPr txBox="1"/>
          <p:nvPr/>
        </p:nvSpPr>
        <p:spPr>
          <a:xfrm>
            <a:off x="9457600" y="5259325"/>
            <a:ext cx="2037600" cy="5094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2000">
                <a:solidFill>
                  <a:srgbClr val="0C9AD6"/>
                </a:solidFill>
                <a:latin typeface="Gill Sans"/>
                <a:ea typeface="Gill Sans"/>
                <a:cs typeface="Gill Sans"/>
                <a:sym typeface="Gill Sans"/>
              </a:rPr>
              <a:t>PRODUCTS</a:t>
            </a:r>
            <a:endParaRPr sz="2000">
              <a:latin typeface="Gill Sans"/>
              <a:ea typeface="Gill Sans"/>
              <a:cs typeface="Gill Sans"/>
              <a:sym typeface="Gill Sans"/>
            </a:endParaRPr>
          </a:p>
        </p:txBody>
      </p:sp>
      <p:sp>
        <p:nvSpPr>
          <p:cNvPr id="171" name="Google Shape;171;p24"/>
          <p:cNvSpPr txBox="1"/>
          <p:nvPr/>
        </p:nvSpPr>
        <p:spPr>
          <a:xfrm rot="-4577165">
            <a:off x="6186968" y="3570365"/>
            <a:ext cx="1112310" cy="509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168FDF"/>
                </a:solidFill>
                <a:latin typeface="Gill Sans"/>
                <a:ea typeface="Gill Sans"/>
                <a:cs typeface="Gill Sans"/>
                <a:sym typeface="Gill Sans"/>
              </a:rPr>
              <a:t>PARTICIPATION</a:t>
            </a:r>
            <a:endParaRPr sz="900">
              <a:latin typeface="Gill Sans"/>
              <a:ea typeface="Gill Sans"/>
              <a:cs typeface="Gill Sans"/>
              <a:sym typeface="Gill Sans"/>
            </a:endParaRPr>
          </a:p>
        </p:txBody>
      </p:sp>
      <p:sp>
        <p:nvSpPr>
          <p:cNvPr id="172" name="Google Shape;172;p24"/>
          <p:cNvSpPr txBox="1"/>
          <p:nvPr/>
        </p:nvSpPr>
        <p:spPr>
          <a:xfrm rot="-543452">
            <a:off x="6927195" y="2859756"/>
            <a:ext cx="1389223" cy="509484"/>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168FDF"/>
                </a:solidFill>
                <a:latin typeface="Gill Sans"/>
                <a:ea typeface="Gill Sans"/>
                <a:cs typeface="Gill Sans"/>
                <a:sym typeface="Gill Sans"/>
              </a:rPr>
              <a:t>DEVELOPER </a:t>
            </a:r>
            <a:endParaRPr sz="900">
              <a:latin typeface="Gill Sans"/>
              <a:ea typeface="Gill Sans"/>
              <a:cs typeface="Gill Sans"/>
              <a:sym typeface="Gill Sans"/>
            </a:endParaRPr>
          </a:p>
          <a:p>
            <a:pPr indent="0" lvl="0" marL="0" marR="0" rtl="0" algn="ctr">
              <a:spcBef>
                <a:spcPts val="0"/>
              </a:spcBef>
              <a:spcAft>
                <a:spcPts val="0"/>
              </a:spcAft>
              <a:buNone/>
            </a:pPr>
            <a:r>
              <a:rPr b="1" lang="en-US" sz="900">
                <a:solidFill>
                  <a:srgbClr val="168FDF"/>
                </a:solidFill>
                <a:latin typeface="Gill Sans"/>
                <a:ea typeface="Gill Sans"/>
                <a:cs typeface="Gill Sans"/>
                <a:sym typeface="Gill Sans"/>
              </a:rPr>
              <a:t>COMMUNITY</a:t>
            </a:r>
            <a:endParaRPr sz="900">
              <a:latin typeface="Gill Sans"/>
              <a:ea typeface="Gill Sans"/>
              <a:cs typeface="Gill Sans"/>
              <a:sym typeface="Gill Sans"/>
            </a:endParaRPr>
          </a:p>
        </p:txBody>
      </p:sp>
      <p:sp>
        <p:nvSpPr>
          <p:cNvPr id="173" name="Google Shape;173;p24"/>
          <p:cNvSpPr txBox="1"/>
          <p:nvPr/>
        </p:nvSpPr>
        <p:spPr>
          <a:xfrm rot="2174184">
            <a:off x="6661601" y="4656023"/>
            <a:ext cx="1112468" cy="509551"/>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168FDF"/>
                </a:solidFill>
                <a:latin typeface="Gill Sans"/>
                <a:ea typeface="Gill Sans"/>
                <a:cs typeface="Gill Sans"/>
                <a:sym typeface="Gill Sans"/>
              </a:rPr>
              <a:t>MARKETS</a:t>
            </a:r>
            <a:endParaRPr sz="900">
              <a:latin typeface="Gill Sans"/>
              <a:ea typeface="Gill Sans"/>
              <a:cs typeface="Gill Sans"/>
              <a:sym typeface="Gill Sans"/>
            </a:endParaRPr>
          </a:p>
        </p:txBody>
      </p:sp>
      <p:sp>
        <p:nvSpPr>
          <p:cNvPr id="174" name="Google Shape;174;p24"/>
          <p:cNvSpPr txBox="1"/>
          <p:nvPr/>
        </p:nvSpPr>
        <p:spPr>
          <a:xfrm rot="3550196">
            <a:off x="7848526" y="3332002"/>
            <a:ext cx="1389091" cy="509352"/>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168FDF"/>
                </a:solidFill>
                <a:latin typeface="Gill Sans"/>
                <a:ea typeface="Gill Sans"/>
                <a:cs typeface="Gill Sans"/>
                <a:sym typeface="Gill Sans"/>
              </a:rPr>
              <a:t>TECHNOLOGY</a:t>
            </a:r>
            <a:endParaRPr sz="900">
              <a:latin typeface="Gill Sans"/>
              <a:ea typeface="Gill Sans"/>
              <a:cs typeface="Gill Sans"/>
              <a:sym typeface="Gill Sans"/>
            </a:endParaRPr>
          </a:p>
        </p:txBody>
      </p:sp>
      <p:sp>
        <p:nvSpPr>
          <p:cNvPr id="175" name="Google Shape;175;p24"/>
          <p:cNvSpPr txBox="1"/>
          <p:nvPr/>
        </p:nvSpPr>
        <p:spPr>
          <a:xfrm rot="-2515093">
            <a:off x="7736250" y="4504200"/>
            <a:ext cx="1388928" cy="50964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900">
                <a:solidFill>
                  <a:srgbClr val="168FDF"/>
                </a:solidFill>
                <a:latin typeface="Gill Sans"/>
                <a:ea typeface="Gill Sans"/>
                <a:cs typeface="Gill Sans"/>
                <a:sym typeface="Gill Sans"/>
              </a:rPr>
              <a:t>PRODUCTS</a:t>
            </a:r>
            <a:endParaRPr sz="900">
              <a:latin typeface="Gill Sans"/>
              <a:ea typeface="Gill Sans"/>
              <a:cs typeface="Gill Sans"/>
              <a:sym typeface="Gill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9" name="Shape 179"/>
        <p:cNvGrpSpPr/>
        <p:nvPr/>
      </p:nvGrpSpPr>
      <p:grpSpPr>
        <a:xfrm>
          <a:off x="0" y="0"/>
          <a:ext cx="0" cy="0"/>
          <a:chOff x="0" y="0"/>
          <a:chExt cx="0" cy="0"/>
        </a:xfrm>
      </p:grpSpPr>
      <p:sp>
        <p:nvSpPr>
          <p:cNvPr id="180" name="Google Shape;180;p25"/>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Mission</a:t>
            </a:r>
            <a:endParaRPr/>
          </a:p>
        </p:txBody>
      </p:sp>
      <p:sp>
        <p:nvSpPr>
          <p:cNvPr id="181" name="Google Shape;181;p25"/>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2800"/>
              <a:buNone/>
            </a:pPr>
            <a:r>
              <a:t/>
            </a:r>
            <a:endParaRPr/>
          </a:p>
          <a:p>
            <a:pPr indent="0" lvl="0" marL="0" rtl="0" algn="l">
              <a:lnSpc>
                <a:spcPct val="100000"/>
              </a:lnSpc>
              <a:spcBef>
                <a:spcPts val="1000"/>
              </a:spcBef>
              <a:spcAft>
                <a:spcPts val="0"/>
              </a:spcAft>
              <a:buSzPts val="2800"/>
              <a:buNone/>
            </a:pPr>
            <a:r>
              <a:t/>
            </a:r>
            <a:endParaRPr/>
          </a:p>
          <a:p>
            <a:pPr indent="0" lvl="0" marL="0" rtl="0" algn="l">
              <a:lnSpc>
                <a:spcPct val="100000"/>
              </a:lnSpc>
              <a:spcBef>
                <a:spcPts val="1000"/>
              </a:spcBef>
              <a:spcAft>
                <a:spcPts val="0"/>
              </a:spcAft>
              <a:buSzPts val="2800"/>
              <a:buNone/>
            </a:pPr>
            <a:r>
              <a:rPr lang="en-US"/>
              <a:t>Build and support an open community of data scientists, researchers, and developers focused on AI, ML, and DL, and drive open source innovation in these domains by enabling collaboration and the creation of new opportunities for the community and their supporting organizations.</a:t>
            </a:r>
            <a:endParaRPr/>
          </a:p>
          <a:p>
            <a:pPr indent="-50800" lvl="0" marL="228600" rtl="0" algn="l">
              <a:lnSpc>
                <a:spcPct val="100000"/>
              </a:lnSpc>
              <a:spcBef>
                <a:spcPts val="1000"/>
              </a:spcBef>
              <a:spcAft>
                <a:spcPts val="0"/>
              </a:spcAft>
              <a:buSzPts val="2800"/>
              <a:buNone/>
            </a:pPr>
            <a:r>
              <a:t/>
            </a:r>
            <a:endParaRPr/>
          </a:p>
        </p:txBody>
      </p:sp>
      <p:sp>
        <p:nvSpPr>
          <p:cNvPr id="182" name="Google Shape;182;p25"/>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6"/>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Strategic Goals</a:t>
            </a:r>
            <a:endParaRPr/>
          </a:p>
        </p:txBody>
      </p:sp>
      <p:sp>
        <p:nvSpPr>
          <p:cNvPr id="188" name="Google Shape;188;p26"/>
          <p:cNvSpPr txBox="1"/>
          <p:nvPr>
            <p:ph idx="1" type="body"/>
          </p:nvPr>
        </p:nvSpPr>
        <p:spPr>
          <a:xfrm>
            <a:off x="624840" y="1335088"/>
            <a:ext cx="5332077" cy="4351338"/>
          </a:xfrm>
          <a:prstGeom prst="rect">
            <a:avLst/>
          </a:prstGeom>
          <a:noFill/>
          <a:ln>
            <a:noFill/>
          </a:ln>
        </p:spPr>
        <p:txBody>
          <a:bodyPr anchorCtr="0" anchor="t" bIns="45700" lIns="91425" spcFirstLastPara="1" rIns="91425" wrap="square" tIns="45700">
            <a:noAutofit/>
          </a:bodyPr>
          <a:lstStyle/>
          <a:p>
            <a:pPr indent="-381000" lvl="0" marL="457200" rtl="0" algn="l">
              <a:lnSpc>
                <a:spcPct val="90000"/>
              </a:lnSpc>
              <a:spcBef>
                <a:spcPts val="0"/>
              </a:spcBef>
              <a:spcAft>
                <a:spcPts val="0"/>
              </a:spcAft>
              <a:buSzPts val="2400"/>
              <a:buChar char="›"/>
            </a:pPr>
            <a:r>
              <a:rPr lang="en-US" sz="2400"/>
              <a:t>Offer a neutral environment that fosters collaboration and cross-pollination between open source projects focused on AI/ML/DL</a:t>
            </a:r>
            <a:endParaRPr sz="2400"/>
          </a:p>
          <a:p>
            <a:pPr indent="0" lvl="0" marL="76200" rtl="0" algn="l">
              <a:lnSpc>
                <a:spcPct val="90000"/>
              </a:lnSpc>
              <a:spcBef>
                <a:spcPts val="0"/>
              </a:spcBef>
              <a:spcAft>
                <a:spcPts val="0"/>
              </a:spcAft>
              <a:buSzPts val="2400"/>
              <a:buNone/>
            </a:pPr>
            <a:r>
              <a:t/>
            </a:r>
            <a:endParaRPr sz="2400"/>
          </a:p>
          <a:p>
            <a:pPr indent="-381000" lvl="0" marL="457200" rtl="0" algn="l">
              <a:lnSpc>
                <a:spcPct val="90000"/>
              </a:lnSpc>
              <a:spcBef>
                <a:spcPts val="0"/>
              </a:spcBef>
              <a:spcAft>
                <a:spcPts val="0"/>
              </a:spcAft>
              <a:buSzPts val="2400"/>
              <a:buChar char="›"/>
            </a:pPr>
            <a:r>
              <a:rPr lang="en-US" sz="2400"/>
              <a:t>Increase efforts to harmonize AI/ML/DL open source projects and reduce fragmentation</a:t>
            </a:r>
            <a:endParaRPr sz="2400"/>
          </a:p>
          <a:p>
            <a:pPr indent="0" lvl="0" marL="914400" rtl="0" algn="l">
              <a:lnSpc>
                <a:spcPct val="90000"/>
              </a:lnSpc>
              <a:spcBef>
                <a:spcPts val="0"/>
              </a:spcBef>
              <a:spcAft>
                <a:spcPts val="0"/>
              </a:spcAft>
              <a:buSzPts val="2200"/>
              <a:buNone/>
            </a:pPr>
            <a:r>
              <a:t/>
            </a:r>
            <a:endParaRPr sz="2400"/>
          </a:p>
          <a:p>
            <a:pPr indent="-381000" lvl="0" marL="457200" rtl="0" algn="l">
              <a:lnSpc>
                <a:spcPct val="90000"/>
              </a:lnSpc>
              <a:spcBef>
                <a:spcPts val="0"/>
              </a:spcBef>
              <a:spcAft>
                <a:spcPts val="0"/>
              </a:spcAft>
              <a:buSzPts val="2400"/>
              <a:buChar char="›"/>
            </a:pPr>
            <a:r>
              <a:rPr lang="en-US" sz="2400"/>
              <a:t>Become the home of open source efforts for AI ethics and fairness</a:t>
            </a:r>
            <a:endParaRPr sz="2400"/>
          </a:p>
        </p:txBody>
      </p:sp>
      <p:sp>
        <p:nvSpPr>
          <p:cNvPr id="189" name="Google Shape;189;p26"/>
          <p:cNvSpPr txBox="1"/>
          <p:nvPr>
            <p:ph idx="2" type="body"/>
          </p:nvPr>
        </p:nvSpPr>
        <p:spPr>
          <a:xfrm>
            <a:off x="6226649" y="1335088"/>
            <a:ext cx="5332077" cy="4351338"/>
          </a:xfrm>
          <a:prstGeom prst="rect">
            <a:avLst/>
          </a:prstGeom>
          <a:noFill/>
          <a:ln>
            <a:noFill/>
          </a:ln>
        </p:spPr>
        <p:txBody>
          <a:bodyPr anchorCtr="0" anchor="t" bIns="45700" lIns="91425" spcFirstLastPara="1" rIns="91425" wrap="square" tIns="45700">
            <a:noAutofit/>
          </a:bodyPr>
          <a:lstStyle/>
          <a:p>
            <a:pPr indent="-381000" lvl="0" marL="457200" rtl="0" algn="l">
              <a:lnSpc>
                <a:spcPct val="100000"/>
              </a:lnSpc>
              <a:spcBef>
                <a:spcPts val="0"/>
              </a:spcBef>
              <a:spcAft>
                <a:spcPts val="0"/>
              </a:spcAft>
              <a:buSzPts val="2400"/>
              <a:buChar char="›"/>
            </a:pPr>
            <a:r>
              <a:rPr lang="en-US" sz="2400"/>
              <a:t>Host open source data lakes and offer a marketplace for AI/ML/DL models</a:t>
            </a:r>
            <a:endParaRPr sz="2400"/>
          </a:p>
          <a:p>
            <a:pPr indent="0" lvl="0" marL="457200" rtl="0" algn="l">
              <a:lnSpc>
                <a:spcPct val="100000"/>
              </a:lnSpc>
              <a:spcBef>
                <a:spcPts val="0"/>
              </a:spcBef>
              <a:spcAft>
                <a:spcPts val="0"/>
              </a:spcAft>
              <a:buSzPts val="2200"/>
              <a:buNone/>
            </a:pPr>
            <a:r>
              <a:t/>
            </a:r>
            <a:endParaRPr sz="2400"/>
          </a:p>
          <a:p>
            <a:pPr indent="-381000" lvl="0" marL="457200" rtl="0" algn="l">
              <a:lnSpc>
                <a:spcPct val="100000"/>
              </a:lnSpc>
              <a:spcBef>
                <a:spcPts val="1000"/>
              </a:spcBef>
              <a:spcAft>
                <a:spcPts val="0"/>
              </a:spcAft>
              <a:buSzPts val="2400"/>
              <a:buChar char="›"/>
            </a:pPr>
            <a:r>
              <a:rPr lang="en-US" sz="2400"/>
              <a:t>Increase awareness of key AI/ML/DL open source projects and increase the ease of use of these projects</a:t>
            </a:r>
            <a:endParaRPr sz="2400"/>
          </a:p>
        </p:txBody>
      </p:sp>
      <p:sp>
        <p:nvSpPr>
          <p:cNvPr id="190" name="Google Shape;190;p26"/>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7"/>
          <p:cNvSpPr txBox="1"/>
          <p:nvPr>
            <p:ph type="title"/>
          </p:nvPr>
        </p:nvSpPr>
        <p:spPr>
          <a:xfrm>
            <a:off x="624840" y="365126"/>
            <a:ext cx="10728960"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Current Projects </a:t>
            </a:r>
            <a:endParaRPr/>
          </a:p>
        </p:txBody>
      </p:sp>
      <p:sp>
        <p:nvSpPr>
          <p:cNvPr id="196" name="Google Shape;196;p27"/>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7" name="Google Shape;197;p27"/>
          <p:cNvSpPr txBox="1"/>
          <p:nvPr>
            <p:ph idx="1" type="body"/>
          </p:nvPr>
        </p:nvSpPr>
        <p:spPr>
          <a:xfrm>
            <a:off x="734563" y="3617550"/>
            <a:ext cx="2074200" cy="20175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500"/>
              </a:spcBef>
              <a:spcAft>
                <a:spcPts val="0"/>
              </a:spcAft>
              <a:buNone/>
            </a:pPr>
            <a:r>
              <a:rPr lang="en-US" sz="1800"/>
              <a:t>AI model workflow and discovery platform.</a:t>
            </a:r>
            <a:endParaRPr b="1" sz="1800"/>
          </a:p>
          <a:p>
            <a:pPr indent="-88900" lvl="0" marL="228600" rtl="0" algn="ctr">
              <a:lnSpc>
                <a:spcPct val="100000"/>
              </a:lnSpc>
              <a:spcBef>
                <a:spcPts val="1000"/>
              </a:spcBef>
              <a:spcAft>
                <a:spcPts val="0"/>
              </a:spcAft>
              <a:buSzPts val="2200"/>
              <a:buNone/>
            </a:pPr>
            <a:r>
              <a:t/>
            </a:r>
            <a:endParaRPr sz="1800"/>
          </a:p>
        </p:txBody>
      </p:sp>
      <p:pic>
        <p:nvPicPr>
          <p:cNvPr id="198" name="Google Shape;198;p27"/>
          <p:cNvPicPr preferRelativeResize="0"/>
          <p:nvPr/>
        </p:nvPicPr>
        <p:blipFill>
          <a:blip r:embed="rId3">
            <a:alphaModFix/>
          </a:blip>
          <a:stretch>
            <a:fillRect/>
          </a:stretch>
        </p:blipFill>
        <p:spPr>
          <a:xfrm>
            <a:off x="873912" y="1684900"/>
            <a:ext cx="1795521" cy="1325849"/>
          </a:xfrm>
          <a:prstGeom prst="rect">
            <a:avLst/>
          </a:prstGeom>
          <a:noFill/>
          <a:ln>
            <a:noFill/>
          </a:ln>
        </p:spPr>
      </p:pic>
      <p:pic>
        <p:nvPicPr>
          <p:cNvPr id="199" name="Google Shape;199;p27"/>
          <p:cNvPicPr preferRelativeResize="0"/>
          <p:nvPr/>
        </p:nvPicPr>
        <p:blipFill>
          <a:blip r:embed="rId4">
            <a:alphaModFix/>
          </a:blip>
          <a:stretch>
            <a:fillRect/>
          </a:stretch>
        </p:blipFill>
        <p:spPr>
          <a:xfrm>
            <a:off x="4123301" y="1290572"/>
            <a:ext cx="1596149" cy="2114526"/>
          </a:xfrm>
          <a:prstGeom prst="rect">
            <a:avLst/>
          </a:prstGeom>
          <a:noFill/>
          <a:ln>
            <a:noFill/>
          </a:ln>
        </p:spPr>
      </p:pic>
      <p:pic>
        <p:nvPicPr>
          <p:cNvPr id="200" name="Google Shape;200;p27"/>
          <p:cNvPicPr preferRelativeResize="0"/>
          <p:nvPr/>
        </p:nvPicPr>
        <p:blipFill>
          <a:blip r:embed="rId5">
            <a:alphaModFix/>
          </a:blip>
          <a:stretch>
            <a:fillRect/>
          </a:stretch>
        </p:blipFill>
        <p:spPr>
          <a:xfrm>
            <a:off x="7050687" y="1495057"/>
            <a:ext cx="1596128" cy="1705547"/>
          </a:xfrm>
          <a:prstGeom prst="rect">
            <a:avLst/>
          </a:prstGeom>
          <a:noFill/>
          <a:ln>
            <a:noFill/>
          </a:ln>
        </p:spPr>
      </p:pic>
      <p:pic>
        <p:nvPicPr>
          <p:cNvPr id="201" name="Google Shape;201;p27"/>
          <p:cNvPicPr preferRelativeResize="0"/>
          <p:nvPr/>
        </p:nvPicPr>
        <p:blipFill>
          <a:blip r:embed="rId6">
            <a:alphaModFix/>
          </a:blip>
          <a:stretch>
            <a:fillRect/>
          </a:stretch>
        </p:blipFill>
        <p:spPr>
          <a:xfrm>
            <a:off x="9588425" y="1495050"/>
            <a:ext cx="1765365" cy="1705549"/>
          </a:xfrm>
          <a:prstGeom prst="rect">
            <a:avLst/>
          </a:prstGeom>
          <a:noFill/>
          <a:ln>
            <a:noFill/>
          </a:ln>
        </p:spPr>
      </p:pic>
      <p:sp>
        <p:nvSpPr>
          <p:cNvPr id="202" name="Google Shape;202;p27"/>
          <p:cNvSpPr txBox="1"/>
          <p:nvPr>
            <p:ph idx="1" type="body"/>
          </p:nvPr>
        </p:nvSpPr>
        <p:spPr>
          <a:xfrm>
            <a:off x="3884275" y="3617550"/>
            <a:ext cx="2074200" cy="22899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500"/>
              </a:spcBef>
              <a:spcAft>
                <a:spcPts val="0"/>
              </a:spcAft>
              <a:buNone/>
            </a:pPr>
            <a:r>
              <a:rPr lang="en-US" sz="1800"/>
              <a:t>A high-performance distributed machine-learning platform based on Parameter Server, running on YARN and Apache Spark.</a:t>
            </a:r>
            <a:endParaRPr b="1" sz="1800"/>
          </a:p>
          <a:p>
            <a:pPr indent="-88900" lvl="0" marL="228600" rtl="0" algn="ctr">
              <a:lnSpc>
                <a:spcPct val="100000"/>
              </a:lnSpc>
              <a:spcBef>
                <a:spcPts val="1000"/>
              </a:spcBef>
              <a:spcAft>
                <a:spcPts val="0"/>
              </a:spcAft>
              <a:buSzPts val="2200"/>
              <a:buNone/>
            </a:pPr>
            <a:r>
              <a:t/>
            </a:r>
            <a:endParaRPr sz="1800"/>
          </a:p>
        </p:txBody>
      </p:sp>
      <p:sp>
        <p:nvSpPr>
          <p:cNvPr id="203" name="Google Shape;203;p27"/>
          <p:cNvSpPr txBox="1"/>
          <p:nvPr>
            <p:ph idx="1" type="body"/>
          </p:nvPr>
        </p:nvSpPr>
        <p:spPr>
          <a:xfrm>
            <a:off x="6757050" y="3617550"/>
            <a:ext cx="2183400" cy="2471400"/>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1000"/>
              </a:spcBef>
              <a:spcAft>
                <a:spcPts val="0"/>
              </a:spcAft>
              <a:buNone/>
            </a:pPr>
            <a:r>
              <a:rPr lang="en-US" sz="1800"/>
              <a:t>A framework designed to help deep learning cloud service providers to build cluster cloud services using different deep learning frameworks. </a:t>
            </a:r>
            <a:endParaRPr sz="1800"/>
          </a:p>
        </p:txBody>
      </p:sp>
      <p:sp>
        <p:nvSpPr>
          <p:cNvPr id="204" name="Google Shape;204;p27"/>
          <p:cNvSpPr txBox="1"/>
          <p:nvPr>
            <p:ph idx="1" type="body"/>
          </p:nvPr>
        </p:nvSpPr>
        <p:spPr>
          <a:xfrm>
            <a:off x="9434013" y="3617549"/>
            <a:ext cx="2074200" cy="1494600"/>
          </a:xfrm>
          <a:prstGeom prst="rect">
            <a:avLst/>
          </a:prstGeom>
          <a:noFill/>
          <a:ln>
            <a:noFill/>
          </a:ln>
        </p:spPr>
        <p:txBody>
          <a:bodyPr anchorCtr="0" anchor="t" bIns="45700" lIns="91425" spcFirstLastPara="1" rIns="91425" wrap="square" tIns="45700">
            <a:noAutofit/>
          </a:bodyPr>
          <a:lstStyle/>
          <a:p>
            <a:pPr indent="0" lvl="0" marL="0" rtl="0" algn="ctr">
              <a:spcBef>
                <a:spcPts val="1000"/>
              </a:spcBef>
              <a:spcAft>
                <a:spcPts val="0"/>
              </a:spcAft>
              <a:buNone/>
            </a:pPr>
            <a:r>
              <a:rPr lang="en-US" sz="1800">
                <a:solidFill>
                  <a:srgbClr val="24292E"/>
                </a:solidFill>
                <a:highlight>
                  <a:srgbClr val="FFFFFF"/>
                </a:highlight>
              </a:rPr>
              <a:t>Distributed training framework for TensorFlow, Keras, and PyTorch. </a:t>
            </a:r>
            <a:endParaRPr sz="1800"/>
          </a:p>
          <a:p>
            <a:pPr indent="-88900" lvl="0" marL="228600" rtl="0" algn="ctr">
              <a:lnSpc>
                <a:spcPct val="100000"/>
              </a:lnSpc>
              <a:spcBef>
                <a:spcPts val="1000"/>
              </a:spcBef>
              <a:spcAft>
                <a:spcPts val="0"/>
              </a:spcAft>
              <a:buSzPts val="2200"/>
              <a:buNone/>
            </a:pPr>
            <a:r>
              <a:t/>
            </a:r>
            <a:endParaRPr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cxnSp>
        <p:nvCxnSpPr>
          <p:cNvPr id="209" name="Google Shape;209;p28"/>
          <p:cNvCxnSpPr>
            <a:stCxn id="210" idx="6"/>
            <a:endCxn id="211" idx="2"/>
          </p:cNvCxnSpPr>
          <p:nvPr/>
        </p:nvCxnSpPr>
        <p:spPr>
          <a:xfrm>
            <a:off x="1088044" y="3323966"/>
            <a:ext cx="9981600" cy="0"/>
          </a:xfrm>
          <a:prstGeom prst="straightConnector1">
            <a:avLst/>
          </a:prstGeom>
          <a:noFill/>
          <a:ln cap="flat" cmpd="sng" w="38100">
            <a:solidFill>
              <a:schemeClr val="dk1"/>
            </a:solidFill>
            <a:prstDash val="solid"/>
            <a:miter lim="800000"/>
            <a:headEnd len="sm" w="sm" type="none"/>
            <a:tailEnd len="sm" w="sm" type="none"/>
          </a:ln>
        </p:spPr>
      </p:cxnSp>
      <p:sp>
        <p:nvSpPr>
          <p:cNvPr id="212" name="Google Shape;212;p28"/>
          <p:cNvSpPr txBox="1"/>
          <p:nvPr>
            <p:ph type="title"/>
          </p:nvPr>
        </p:nvSpPr>
        <p:spPr>
          <a:xfrm>
            <a:off x="611902" y="415101"/>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latin typeface="Gill Sans"/>
                <a:ea typeface="Gill Sans"/>
                <a:cs typeface="Gill Sans"/>
                <a:sym typeface="Gill Sans"/>
              </a:rPr>
              <a:t>2018 Major Milestones</a:t>
            </a:r>
            <a:endParaRPr>
              <a:latin typeface="Gill Sans"/>
              <a:ea typeface="Gill Sans"/>
              <a:cs typeface="Gill Sans"/>
              <a:sym typeface="Gill Sans"/>
            </a:endParaRPr>
          </a:p>
        </p:txBody>
      </p:sp>
      <p:sp>
        <p:nvSpPr>
          <p:cNvPr id="210" name="Google Shape;210;p28"/>
          <p:cNvSpPr/>
          <p:nvPr/>
        </p:nvSpPr>
        <p:spPr>
          <a:xfrm>
            <a:off x="249244" y="2904566"/>
            <a:ext cx="838800" cy="838800"/>
          </a:xfrm>
          <a:prstGeom prst="ellipse">
            <a:avLst/>
          </a:prstGeom>
          <a:solidFill>
            <a:srgbClr val="50505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Arial Black"/>
              <a:ea typeface="Arial Black"/>
              <a:cs typeface="Arial Black"/>
              <a:sym typeface="Arial Black"/>
            </a:endParaRPr>
          </a:p>
        </p:txBody>
      </p:sp>
      <p:sp>
        <p:nvSpPr>
          <p:cNvPr id="213" name="Google Shape;213;p28"/>
          <p:cNvSpPr txBox="1"/>
          <p:nvPr/>
        </p:nvSpPr>
        <p:spPr>
          <a:xfrm>
            <a:off x="249243" y="3026894"/>
            <a:ext cx="838800" cy="594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800"/>
              <a:buFont typeface="Arial Black"/>
              <a:buNone/>
            </a:pPr>
            <a:r>
              <a:rPr b="0" i="0" lang="en-US" sz="800" u="none" cap="none" strike="noStrike">
                <a:solidFill>
                  <a:schemeClr val="lt1"/>
                </a:solidFill>
                <a:latin typeface="Arial Black"/>
                <a:ea typeface="Arial Black"/>
                <a:cs typeface="Arial Black"/>
                <a:sym typeface="Arial Black"/>
              </a:rPr>
              <a:t>MARCH</a:t>
            </a:r>
            <a:endParaRPr/>
          </a:p>
        </p:txBody>
      </p:sp>
      <p:sp>
        <p:nvSpPr>
          <p:cNvPr id="214" name="Google Shape;214;p28"/>
          <p:cNvSpPr/>
          <p:nvPr/>
        </p:nvSpPr>
        <p:spPr>
          <a:xfrm>
            <a:off x="1596658" y="2904566"/>
            <a:ext cx="838800" cy="838800"/>
          </a:xfrm>
          <a:prstGeom prst="ellipse">
            <a:avLst/>
          </a:prstGeom>
          <a:solidFill>
            <a:srgbClr val="AE510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Arial Black"/>
              <a:ea typeface="Arial Black"/>
              <a:cs typeface="Arial Black"/>
              <a:sym typeface="Arial Black"/>
            </a:endParaRPr>
          </a:p>
        </p:txBody>
      </p:sp>
      <p:sp>
        <p:nvSpPr>
          <p:cNvPr id="215" name="Google Shape;215;p28"/>
          <p:cNvSpPr txBox="1"/>
          <p:nvPr/>
        </p:nvSpPr>
        <p:spPr>
          <a:xfrm>
            <a:off x="1596655" y="3051328"/>
            <a:ext cx="838800" cy="594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800"/>
              <a:buFont typeface="Arial Black"/>
              <a:buNone/>
            </a:pPr>
            <a:r>
              <a:rPr b="0" i="0" lang="en-US" sz="800" u="none" cap="none" strike="noStrike">
                <a:solidFill>
                  <a:schemeClr val="lt1"/>
                </a:solidFill>
                <a:latin typeface="Arial Black"/>
                <a:ea typeface="Arial Black"/>
                <a:cs typeface="Arial Black"/>
                <a:sym typeface="Arial Black"/>
              </a:rPr>
              <a:t>APRIL</a:t>
            </a:r>
            <a:endParaRPr/>
          </a:p>
        </p:txBody>
      </p:sp>
      <p:sp>
        <p:nvSpPr>
          <p:cNvPr id="216" name="Google Shape;216;p28"/>
          <p:cNvSpPr/>
          <p:nvPr/>
        </p:nvSpPr>
        <p:spPr>
          <a:xfrm>
            <a:off x="2944069" y="2904566"/>
            <a:ext cx="838800" cy="838800"/>
          </a:xfrm>
          <a:prstGeom prst="ellipse">
            <a:avLst/>
          </a:prstGeom>
          <a:solidFill>
            <a:srgbClr val="07676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Arial Black"/>
              <a:ea typeface="Arial Black"/>
              <a:cs typeface="Arial Black"/>
              <a:sym typeface="Arial Black"/>
            </a:endParaRPr>
          </a:p>
        </p:txBody>
      </p:sp>
      <p:sp>
        <p:nvSpPr>
          <p:cNvPr id="217" name="Google Shape;217;p28"/>
          <p:cNvSpPr txBox="1"/>
          <p:nvPr/>
        </p:nvSpPr>
        <p:spPr>
          <a:xfrm>
            <a:off x="2944069" y="3045486"/>
            <a:ext cx="838800" cy="594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800"/>
              <a:buFont typeface="Arial Black"/>
              <a:buNone/>
            </a:pPr>
            <a:r>
              <a:rPr b="0" i="0" lang="en-US" sz="800" u="none" cap="none" strike="noStrike">
                <a:solidFill>
                  <a:schemeClr val="lt1"/>
                </a:solidFill>
                <a:latin typeface="Arial Black"/>
                <a:ea typeface="Arial Black"/>
                <a:cs typeface="Arial Black"/>
                <a:sym typeface="Arial Black"/>
              </a:rPr>
              <a:t>MAY</a:t>
            </a:r>
            <a:endParaRPr/>
          </a:p>
        </p:txBody>
      </p:sp>
      <p:sp>
        <p:nvSpPr>
          <p:cNvPr id="218" name="Google Shape;218;p28"/>
          <p:cNvSpPr/>
          <p:nvPr/>
        </p:nvSpPr>
        <p:spPr>
          <a:xfrm>
            <a:off x="4291480" y="2904566"/>
            <a:ext cx="838800" cy="838800"/>
          </a:xfrm>
          <a:prstGeom prst="ellipse">
            <a:avLst/>
          </a:prstGeom>
          <a:solidFill>
            <a:srgbClr val="B3820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Arial Black"/>
              <a:ea typeface="Arial Black"/>
              <a:cs typeface="Arial Black"/>
              <a:sym typeface="Arial Black"/>
            </a:endParaRPr>
          </a:p>
        </p:txBody>
      </p:sp>
      <p:sp>
        <p:nvSpPr>
          <p:cNvPr id="219" name="Google Shape;219;p28"/>
          <p:cNvSpPr txBox="1"/>
          <p:nvPr/>
        </p:nvSpPr>
        <p:spPr>
          <a:xfrm>
            <a:off x="4299711" y="3026894"/>
            <a:ext cx="838800" cy="594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800"/>
              <a:buFont typeface="Arial Black"/>
              <a:buNone/>
            </a:pPr>
            <a:r>
              <a:rPr b="0" i="0" lang="en-US" sz="800" u="none" cap="none" strike="noStrike">
                <a:solidFill>
                  <a:schemeClr val="lt1"/>
                </a:solidFill>
                <a:latin typeface="Arial Black"/>
                <a:ea typeface="Arial Black"/>
                <a:cs typeface="Arial Black"/>
                <a:sym typeface="Arial Black"/>
              </a:rPr>
              <a:t>JUNE</a:t>
            </a:r>
            <a:endParaRPr/>
          </a:p>
        </p:txBody>
      </p:sp>
      <p:sp>
        <p:nvSpPr>
          <p:cNvPr id="220" name="Google Shape;220;p28"/>
          <p:cNvSpPr/>
          <p:nvPr/>
        </p:nvSpPr>
        <p:spPr>
          <a:xfrm>
            <a:off x="5647122" y="2904566"/>
            <a:ext cx="838800" cy="838800"/>
          </a:xfrm>
          <a:prstGeom prst="ellipse">
            <a:avLst/>
          </a:prstGeom>
          <a:solidFill>
            <a:srgbClr val="106BA7"/>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Arial Black"/>
              <a:ea typeface="Arial Black"/>
              <a:cs typeface="Arial Black"/>
              <a:sym typeface="Arial Black"/>
            </a:endParaRPr>
          </a:p>
        </p:txBody>
      </p:sp>
      <p:sp>
        <p:nvSpPr>
          <p:cNvPr id="221" name="Google Shape;221;p28"/>
          <p:cNvSpPr txBox="1"/>
          <p:nvPr/>
        </p:nvSpPr>
        <p:spPr>
          <a:xfrm>
            <a:off x="5655351" y="3051328"/>
            <a:ext cx="838800" cy="594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800"/>
              <a:buFont typeface="Arial Black"/>
              <a:buNone/>
            </a:pPr>
            <a:r>
              <a:rPr b="0" i="0" lang="en-US" sz="800" u="none" cap="none" strike="noStrike">
                <a:solidFill>
                  <a:schemeClr val="lt1"/>
                </a:solidFill>
                <a:latin typeface="Arial Black"/>
                <a:ea typeface="Arial Black"/>
                <a:cs typeface="Arial Black"/>
                <a:sym typeface="Arial Black"/>
              </a:rPr>
              <a:t>JULY</a:t>
            </a:r>
            <a:endParaRPr/>
          </a:p>
        </p:txBody>
      </p:sp>
      <p:sp>
        <p:nvSpPr>
          <p:cNvPr id="222" name="Google Shape;222;p28"/>
          <p:cNvSpPr/>
          <p:nvPr/>
        </p:nvSpPr>
        <p:spPr>
          <a:xfrm>
            <a:off x="7002763" y="2904566"/>
            <a:ext cx="838800" cy="838800"/>
          </a:xfrm>
          <a:prstGeom prst="ellipse">
            <a:avLst/>
          </a:prstGeom>
          <a:solidFill>
            <a:srgbClr val="574A7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Arial Black"/>
              <a:ea typeface="Arial Black"/>
              <a:cs typeface="Arial Black"/>
              <a:sym typeface="Arial Black"/>
            </a:endParaRPr>
          </a:p>
        </p:txBody>
      </p:sp>
      <p:sp>
        <p:nvSpPr>
          <p:cNvPr id="223" name="Google Shape;223;p28"/>
          <p:cNvSpPr txBox="1"/>
          <p:nvPr/>
        </p:nvSpPr>
        <p:spPr>
          <a:xfrm>
            <a:off x="7010995" y="3045486"/>
            <a:ext cx="838800" cy="594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800"/>
              <a:buFont typeface="Arial Black"/>
              <a:buNone/>
            </a:pPr>
            <a:r>
              <a:rPr b="0" i="0" lang="en-US" sz="800" u="none" cap="none" strike="noStrike">
                <a:solidFill>
                  <a:schemeClr val="lt1"/>
                </a:solidFill>
                <a:latin typeface="Arial Black"/>
                <a:ea typeface="Arial Black"/>
                <a:cs typeface="Arial Black"/>
                <a:sym typeface="Arial Black"/>
              </a:rPr>
              <a:t>AUGUST</a:t>
            </a:r>
            <a:endParaRPr/>
          </a:p>
        </p:txBody>
      </p:sp>
      <p:sp>
        <p:nvSpPr>
          <p:cNvPr id="224" name="Google Shape;224;p28"/>
          <p:cNvSpPr/>
          <p:nvPr/>
        </p:nvSpPr>
        <p:spPr>
          <a:xfrm>
            <a:off x="8358407" y="2904566"/>
            <a:ext cx="838800" cy="838800"/>
          </a:xfrm>
          <a:prstGeom prst="ellipse">
            <a:avLst/>
          </a:prstGeom>
          <a:solidFill>
            <a:srgbClr val="008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Arial Black"/>
              <a:ea typeface="Arial Black"/>
              <a:cs typeface="Arial Black"/>
              <a:sym typeface="Arial Black"/>
            </a:endParaRPr>
          </a:p>
        </p:txBody>
      </p:sp>
      <p:sp>
        <p:nvSpPr>
          <p:cNvPr id="225" name="Google Shape;225;p28"/>
          <p:cNvSpPr txBox="1"/>
          <p:nvPr/>
        </p:nvSpPr>
        <p:spPr>
          <a:xfrm>
            <a:off x="8366633" y="3021052"/>
            <a:ext cx="838800" cy="594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800"/>
              <a:buFont typeface="Arial Black"/>
              <a:buNone/>
            </a:pPr>
            <a:r>
              <a:rPr b="0" i="0" lang="en-US" sz="800" u="none" cap="none" strike="noStrike">
                <a:solidFill>
                  <a:schemeClr val="lt1"/>
                </a:solidFill>
                <a:latin typeface="Arial Black"/>
                <a:ea typeface="Arial Black"/>
                <a:cs typeface="Arial Black"/>
                <a:sym typeface="Arial Black"/>
              </a:rPr>
              <a:t>OCTOBER</a:t>
            </a:r>
            <a:endParaRPr/>
          </a:p>
        </p:txBody>
      </p:sp>
      <p:sp>
        <p:nvSpPr>
          <p:cNvPr id="226" name="Google Shape;226;p28"/>
          <p:cNvSpPr/>
          <p:nvPr/>
        </p:nvSpPr>
        <p:spPr>
          <a:xfrm>
            <a:off x="9714045" y="2904566"/>
            <a:ext cx="838800" cy="838800"/>
          </a:xfrm>
          <a:prstGeom prst="ellipse">
            <a:avLst/>
          </a:prstGeom>
          <a:solidFill>
            <a:srgbClr val="1D78F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Arial Black"/>
              <a:ea typeface="Arial Black"/>
              <a:cs typeface="Arial Black"/>
              <a:sym typeface="Arial Black"/>
            </a:endParaRPr>
          </a:p>
        </p:txBody>
      </p:sp>
      <p:sp>
        <p:nvSpPr>
          <p:cNvPr id="227" name="Google Shape;227;p28"/>
          <p:cNvSpPr txBox="1"/>
          <p:nvPr/>
        </p:nvSpPr>
        <p:spPr>
          <a:xfrm>
            <a:off x="9722269" y="3045486"/>
            <a:ext cx="838800" cy="594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800"/>
              <a:buFont typeface="Arial Black"/>
              <a:buNone/>
            </a:pPr>
            <a:r>
              <a:rPr b="0" i="0" lang="en-US" sz="800" u="none" cap="none" strike="noStrike">
                <a:solidFill>
                  <a:schemeClr val="lt1"/>
                </a:solidFill>
                <a:latin typeface="Arial Black"/>
                <a:ea typeface="Arial Black"/>
                <a:cs typeface="Arial Black"/>
                <a:sym typeface="Arial Black"/>
              </a:rPr>
              <a:t>NOVEMBER</a:t>
            </a:r>
            <a:endParaRPr/>
          </a:p>
        </p:txBody>
      </p:sp>
      <p:sp>
        <p:nvSpPr>
          <p:cNvPr id="211" name="Google Shape;211;p28"/>
          <p:cNvSpPr/>
          <p:nvPr/>
        </p:nvSpPr>
        <p:spPr>
          <a:xfrm>
            <a:off x="11069681" y="2904566"/>
            <a:ext cx="838800" cy="838800"/>
          </a:xfrm>
          <a:prstGeom prst="ellipse">
            <a:avLst/>
          </a:prstGeom>
          <a:solidFill>
            <a:srgbClr val="FD7B09"/>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800" u="none" cap="none" strike="noStrike">
              <a:solidFill>
                <a:schemeClr val="lt1"/>
              </a:solidFill>
              <a:latin typeface="Arial Black"/>
              <a:ea typeface="Arial Black"/>
              <a:cs typeface="Arial Black"/>
              <a:sym typeface="Arial Black"/>
            </a:endParaRPr>
          </a:p>
        </p:txBody>
      </p:sp>
      <p:sp>
        <p:nvSpPr>
          <p:cNvPr id="228" name="Google Shape;228;p28"/>
          <p:cNvSpPr txBox="1"/>
          <p:nvPr/>
        </p:nvSpPr>
        <p:spPr>
          <a:xfrm>
            <a:off x="11077910" y="3039644"/>
            <a:ext cx="838800" cy="594000"/>
          </a:xfrm>
          <a:prstGeom prst="rect">
            <a:avLst/>
          </a:prstGeom>
          <a:noFill/>
          <a:ln>
            <a:noFill/>
          </a:ln>
        </p:spPr>
        <p:txBody>
          <a:bodyPr anchorCtr="0" anchor="ctr" bIns="45700" lIns="91425" spcFirstLastPara="1" rIns="91425" wrap="square" tIns="45700">
            <a:noAutofit/>
          </a:bodyPr>
          <a:lstStyle/>
          <a:p>
            <a:pPr indent="0" lvl="0" marL="0" marR="0" rtl="0" algn="ctr">
              <a:lnSpc>
                <a:spcPct val="90000"/>
              </a:lnSpc>
              <a:spcBef>
                <a:spcPts val="0"/>
              </a:spcBef>
              <a:spcAft>
                <a:spcPts val="0"/>
              </a:spcAft>
              <a:buClr>
                <a:schemeClr val="lt1"/>
              </a:buClr>
              <a:buSzPts val="800"/>
              <a:buFont typeface="Arial Black"/>
              <a:buNone/>
            </a:pPr>
            <a:r>
              <a:rPr b="0" i="0" lang="en-US" sz="800" u="none" cap="none" strike="noStrike">
                <a:solidFill>
                  <a:schemeClr val="lt1"/>
                </a:solidFill>
                <a:latin typeface="Arial Black"/>
                <a:ea typeface="Arial Black"/>
                <a:cs typeface="Arial Black"/>
                <a:sym typeface="Arial Black"/>
              </a:rPr>
              <a:t>DECEMBER</a:t>
            </a:r>
            <a:endParaRPr/>
          </a:p>
        </p:txBody>
      </p:sp>
      <p:sp>
        <p:nvSpPr>
          <p:cNvPr id="229" name="Google Shape;229;p28"/>
          <p:cNvSpPr txBox="1"/>
          <p:nvPr/>
        </p:nvSpPr>
        <p:spPr>
          <a:xfrm>
            <a:off x="68651" y="1467241"/>
            <a:ext cx="1201500" cy="7569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sng" cap="none" strike="noStrike">
                <a:solidFill>
                  <a:schemeClr val="hlink"/>
                </a:solidFill>
                <a:latin typeface="Gill Sans"/>
                <a:ea typeface="Gill Sans"/>
                <a:cs typeface="Gill Sans"/>
                <a:sym typeface="Gill Sans"/>
                <a:hlinkClick r:id="rId3"/>
              </a:rPr>
              <a:t>LF DL is launched drive open source growth in AI</a:t>
            </a:r>
            <a:endParaRPr b="1" i="0" sz="1200" u="none" cap="none" strike="noStrike">
              <a:solidFill>
                <a:schemeClr val="dk1"/>
              </a:solidFill>
              <a:latin typeface="Gill Sans"/>
              <a:ea typeface="Gill Sans"/>
              <a:cs typeface="Gill Sans"/>
              <a:sym typeface="Gill Sans"/>
            </a:endParaRPr>
          </a:p>
        </p:txBody>
      </p:sp>
      <p:sp>
        <p:nvSpPr>
          <p:cNvPr id="230" name="Google Shape;230;p28"/>
          <p:cNvSpPr txBox="1"/>
          <p:nvPr/>
        </p:nvSpPr>
        <p:spPr>
          <a:xfrm>
            <a:off x="1373575" y="4003797"/>
            <a:ext cx="1274400" cy="1121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none" cap="none" strike="noStrike">
                <a:solidFill>
                  <a:schemeClr val="dk1"/>
                </a:solidFill>
                <a:latin typeface="Gill Sans"/>
                <a:ea typeface="Gill Sans"/>
                <a:cs typeface="Gill Sans"/>
                <a:sym typeface="Gill Sans"/>
              </a:rPr>
              <a:t>LF DL Infrastructure is established to enable code development</a:t>
            </a:r>
            <a:endParaRPr b="1" i="0" sz="1200" u="none" cap="none" strike="noStrike">
              <a:solidFill>
                <a:schemeClr val="dk1"/>
              </a:solidFill>
              <a:latin typeface="Gill Sans"/>
              <a:ea typeface="Gill Sans"/>
              <a:cs typeface="Gill Sans"/>
              <a:sym typeface="Gill Sans"/>
            </a:endParaRPr>
          </a:p>
        </p:txBody>
      </p:sp>
      <p:sp>
        <p:nvSpPr>
          <p:cNvPr id="231" name="Google Shape;231;p28"/>
          <p:cNvSpPr txBox="1"/>
          <p:nvPr/>
        </p:nvSpPr>
        <p:spPr>
          <a:xfrm>
            <a:off x="2712802" y="1470300"/>
            <a:ext cx="1274400" cy="741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none" cap="none" strike="noStrike">
                <a:solidFill>
                  <a:schemeClr val="dk1"/>
                </a:solidFill>
                <a:latin typeface="Gill Sans"/>
                <a:ea typeface="Gill Sans"/>
                <a:cs typeface="Gill Sans"/>
                <a:sym typeface="Gill Sans"/>
              </a:rPr>
              <a:t>LF DL publishes </a:t>
            </a:r>
            <a:r>
              <a:rPr b="1" i="0" lang="en-US" sz="1200" u="sng" cap="none" strike="noStrike">
                <a:solidFill>
                  <a:schemeClr val="hlink"/>
                </a:solidFill>
                <a:latin typeface="Gill Sans"/>
                <a:ea typeface="Gill Sans"/>
                <a:cs typeface="Gill Sans"/>
                <a:sym typeface="Gill Sans"/>
                <a:hlinkClick r:id="rId4"/>
              </a:rPr>
              <a:t>“Open Source AI: Projects, Insights and Trends”</a:t>
            </a:r>
            <a:endParaRPr b="1" i="0" sz="1200" u="none" cap="none" strike="noStrike">
              <a:solidFill>
                <a:schemeClr val="dk1"/>
              </a:solidFill>
              <a:latin typeface="Gill Sans"/>
              <a:ea typeface="Gill Sans"/>
              <a:cs typeface="Gill Sans"/>
              <a:sym typeface="Gill Sans"/>
            </a:endParaRPr>
          </a:p>
        </p:txBody>
      </p:sp>
      <p:sp>
        <p:nvSpPr>
          <p:cNvPr id="232" name="Google Shape;232;p28"/>
          <p:cNvSpPr txBox="1"/>
          <p:nvPr/>
        </p:nvSpPr>
        <p:spPr>
          <a:xfrm>
            <a:off x="2730700" y="4003796"/>
            <a:ext cx="1274400" cy="11217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none" cap="none" strike="noStrike">
                <a:solidFill>
                  <a:schemeClr val="dk1"/>
                </a:solidFill>
                <a:latin typeface="Gill Sans"/>
                <a:ea typeface="Gill Sans"/>
                <a:cs typeface="Gill Sans"/>
                <a:sym typeface="Gill Sans"/>
              </a:rPr>
              <a:t>LF DL announces </a:t>
            </a:r>
            <a:r>
              <a:rPr b="1" i="0" lang="en-US" sz="1200" u="sng" cap="none" strike="noStrike">
                <a:solidFill>
                  <a:schemeClr val="hlink"/>
                </a:solidFill>
                <a:latin typeface="Gill Sans"/>
                <a:ea typeface="Gill Sans"/>
                <a:cs typeface="Gill Sans"/>
                <a:sym typeface="Gill Sans"/>
                <a:hlinkClick r:id="rId5"/>
              </a:rPr>
              <a:t>“Acumos AI Challenge” </a:t>
            </a:r>
            <a:r>
              <a:rPr b="1" i="0" lang="en-US" sz="1200" u="none" cap="none" strike="noStrike">
                <a:solidFill>
                  <a:schemeClr val="dk1"/>
                </a:solidFill>
                <a:latin typeface="Gill Sans"/>
                <a:ea typeface="Gill Sans"/>
                <a:cs typeface="Gill Sans"/>
                <a:sym typeface="Gill Sans"/>
              </a:rPr>
              <a:t>for developers</a:t>
            </a:r>
            <a:endParaRPr b="1" i="0" sz="1200" u="none" cap="none" strike="noStrike">
              <a:solidFill>
                <a:schemeClr val="dk1"/>
              </a:solidFill>
              <a:latin typeface="Gill Sans"/>
              <a:ea typeface="Gill Sans"/>
              <a:cs typeface="Gill Sans"/>
              <a:sym typeface="Gill Sans"/>
            </a:endParaRPr>
          </a:p>
        </p:txBody>
      </p:sp>
      <p:sp>
        <p:nvSpPr>
          <p:cNvPr id="233" name="Google Shape;233;p28"/>
          <p:cNvSpPr txBox="1"/>
          <p:nvPr/>
        </p:nvSpPr>
        <p:spPr>
          <a:xfrm>
            <a:off x="6705875" y="1605975"/>
            <a:ext cx="1464000" cy="1043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sng" cap="none" strike="noStrike">
                <a:solidFill>
                  <a:schemeClr val="hlink"/>
                </a:solidFill>
                <a:latin typeface="Gill Sans"/>
                <a:ea typeface="Gill Sans"/>
                <a:cs typeface="Gill Sans"/>
                <a:sym typeface="Gill Sans"/>
                <a:hlinkClick r:id="rId6"/>
              </a:rPr>
              <a:t>LF DL welcomes 2 new incubation projects</a:t>
            </a:r>
            <a:r>
              <a:rPr b="1" i="0" lang="en-US" sz="1200" u="none" cap="none" strike="noStrike">
                <a:solidFill>
                  <a:schemeClr val="dk1"/>
                </a:solidFill>
                <a:latin typeface="Gill Sans"/>
                <a:ea typeface="Gill Sans"/>
                <a:cs typeface="Gill Sans"/>
                <a:sym typeface="Gill Sans"/>
              </a:rPr>
              <a:t>:   Angel ML (Tencent) and EDL (Baidu)</a:t>
            </a:r>
            <a:endParaRPr b="1" i="0" sz="1200" u="none" cap="none" strike="noStrike">
              <a:solidFill>
                <a:schemeClr val="dk1"/>
              </a:solidFill>
              <a:latin typeface="Gill Sans"/>
              <a:ea typeface="Gill Sans"/>
              <a:cs typeface="Gill Sans"/>
              <a:sym typeface="Gill Sans"/>
            </a:endParaRPr>
          </a:p>
        </p:txBody>
      </p:sp>
      <p:sp>
        <p:nvSpPr>
          <p:cNvPr id="234" name="Google Shape;234;p28"/>
          <p:cNvSpPr txBox="1"/>
          <p:nvPr/>
        </p:nvSpPr>
        <p:spPr>
          <a:xfrm>
            <a:off x="5462726" y="3995230"/>
            <a:ext cx="1274400" cy="8655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none" cap="none" strike="noStrike">
                <a:solidFill>
                  <a:schemeClr val="dk1"/>
                </a:solidFill>
                <a:latin typeface="Gill Sans"/>
                <a:ea typeface="Gill Sans"/>
                <a:cs typeface="Gill Sans"/>
                <a:sym typeface="Gill Sans"/>
              </a:rPr>
              <a:t>LF DL hosts Acumos AI Days in Chatillon (France)</a:t>
            </a:r>
            <a:endParaRPr b="1" i="0" sz="1200" u="none" cap="none" strike="noStrike">
              <a:solidFill>
                <a:schemeClr val="dk1"/>
              </a:solidFill>
              <a:latin typeface="Gill Sans"/>
              <a:ea typeface="Gill Sans"/>
              <a:cs typeface="Gill Sans"/>
              <a:sym typeface="Gill Sans"/>
            </a:endParaRPr>
          </a:p>
        </p:txBody>
      </p:sp>
      <p:sp>
        <p:nvSpPr>
          <p:cNvPr id="235" name="Google Shape;235;p28"/>
          <p:cNvSpPr txBox="1"/>
          <p:nvPr/>
        </p:nvSpPr>
        <p:spPr>
          <a:xfrm>
            <a:off x="8148425" y="3995225"/>
            <a:ext cx="1274400" cy="1043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none" cap="none" strike="noStrike">
                <a:solidFill>
                  <a:schemeClr val="dk1"/>
                </a:solidFill>
                <a:latin typeface="Gill Sans"/>
                <a:ea typeface="Gill Sans"/>
                <a:cs typeface="Gill Sans"/>
                <a:sym typeface="Gill Sans"/>
              </a:rPr>
              <a:t>LF DL hires Ibrahim Haddad as Executive Director</a:t>
            </a:r>
            <a:endParaRPr b="1" i="0" sz="1200" u="none" cap="none" strike="noStrike">
              <a:solidFill>
                <a:schemeClr val="dk1"/>
              </a:solidFill>
              <a:latin typeface="Gill Sans"/>
              <a:ea typeface="Gill Sans"/>
              <a:cs typeface="Gill Sans"/>
              <a:sym typeface="Gill Sans"/>
            </a:endParaRPr>
          </a:p>
        </p:txBody>
      </p:sp>
      <p:sp>
        <p:nvSpPr>
          <p:cNvPr id="236" name="Google Shape;236;p28"/>
          <p:cNvSpPr txBox="1"/>
          <p:nvPr/>
        </p:nvSpPr>
        <p:spPr>
          <a:xfrm>
            <a:off x="9401450" y="4003800"/>
            <a:ext cx="1464000" cy="21690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none" cap="none" strike="noStrike">
                <a:solidFill>
                  <a:schemeClr val="dk1"/>
                </a:solidFill>
                <a:latin typeface="Gill Sans"/>
                <a:ea typeface="Gill Sans"/>
                <a:cs typeface="Gill Sans"/>
                <a:sym typeface="Gill Sans"/>
              </a:rPr>
              <a:t>“Athena”, </a:t>
            </a:r>
            <a:r>
              <a:rPr b="1" i="0" lang="en-US" sz="1200" u="sng" cap="none" strike="noStrike">
                <a:solidFill>
                  <a:schemeClr val="hlink"/>
                </a:solidFill>
                <a:latin typeface="Gill Sans"/>
                <a:ea typeface="Gill Sans"/>
                <a:cs typeface="Gill Sans"/>
                <a:sym typeface="Gill Sans"/>
                <a:hlinkClick r:id="rId7"/>
              </a:rPr>
              <a:t>the first Acumos AI release </a:t>
            </a:r>
            <a:r>
              <a:rPr b="1" i="0" lang="en-US" sz="1200" u="none" cap="none" strike="noStrike">
                <a:solidFill>
                  <a:schemeClr val="dk1"/>
                </a:solidFill>
                <a:latin typeface="Gill Sans"/>
                <a:ea typeface="Gill Sans"/>
                <a:cs typeface="Gill Sans"/>
                <a:sym typeface="Gill Sans"/>
              </a:rPr>
              <a:t>making it easier to deploy and share AI models</a:t>
            </a:r>
            <a:endParaRPr b="1" i="0" sz="1200" u="none" cap="none" strike="noStrike">
              <a:solidFill>
                <a:schemeClr val="dk1"/>
              </a:solidFill>
              <a:latin typeface="Gill Sans"/>
              <a:ea typeface="Gill Sans"/>
              <a:cs typeface="Gill Sans"/>
              <a:sym typeface="Gill Sans"/>
            </a:endParaRPr>
          </a:p>
          <a:p>
            <a:pPr indent="0" lvl="0" marL="0" marR="0" rtl="0" algn="ctr">
              <a:lnSpc>
                <a:spcPct val="90000"/>
              </a:lnSpc>
              <a:spcBef>
                <a:spcPts val="0"/>
              </a:spcBef>
              <a:spcAft>
                <a:spcPts val="0"/>
              </a:spcAft>
              <a:buClr>
                <a:schemeClr val="dk1"/>
              </a:buClr>
              <a:buSzPts val="1200"/>
              <a:buFont typeface="Gill Sans"/>
              <a:buNone/>
            </a:pPr>
            <a:r>
              <a:t/>
            </a:r>
            <a:endParaRPr b="1" sz="1200">
              <a:solidFill>
                <a:schemeClr val="dk1"/>
              </a:solidFill>
              <a:latin typeface="Gill Sans"/>
              <a:ea typeface="Gill Sans"/>
              <a:cs typeface="Gill Sans"/>
              <a:sym typeface="Gill Sans"/>
            </a:endParaRPr>
          </a:p>
          <a:p>
            <a:pPr indent="0" lvl="0" marL="0" marR="0" rtl="0" algn="ctr">
              <a:lnSpc>
                <a:spcPct val="90000"/>
              </a:lnSpc>
              <a:spcBef>
                <a:spcPts val="0"/>
              </a:spcBef>
              <a:spcAft>
                <a:spcPts val="0"/>
              </a:spcAft>
              <a:buClr>
                <a:schemeClr val="dk1"/>
              </a:buClr>
              <a:buSzPts val="1200"/>
              <a:buFont typeface="Gill Sans"/>
              <a:buNone/>
            </a:pPr>
            <a:r>
              <a:rPr b="1" lang="en-US" sz="1200">
                <a:solidFill>
                  <a:schemeClr val="dk1"/>
                </a:solidFill>
                <a:latin typeface="Gill Sans"/>
                <a:ea typeface="Gill Sans"/>
                <a:cs typeface="Gill Sans"/>
                <a:sym typeface="Gill Sans"/>
              </a:rPr>
              <a:t>Development on the </a:t>
            </a:r>
            <a:r>
              <a:rPr b="1" i="0" lang="en-US" sz="1200" u="none" cap="none" strike="noStrike">
                <a:solidFill>
                  <a:schemeClr val="dk1"/>
                </a:solidFill>
                <a:latin typeface="Gill Sans"/>
                <a:ea typeface="Gill Sans"/>
                <a:cs typeface="Gill Sans"/>
                <a:sym typeface="Gill Sans"/>
              </a:rPr>
              <a:t>“Boreas” release kicks off</a:t>
            </a:r>
            <a:endParaRPr b="1" i="0" sz="1200" u="none" cap="none" strike="noStrike">
              <a:solidFill>
                <a:schemeClr val="dk1"/>
              </a:solidFill>
              <a:latin typeface="Gill Sans"/>
              <a:ea typeface="Gill Sans"/>
              <a:cs typeface="Gill Sans"/>
              <a:sym typeface="Gill Sans"/>
            </a:endParaRPr>
          </a:p>
        </p:txBody>
      </p:sp>
      <p:sp>
        <p:nvSpPr>
          <p:cNvPr id="237" name="Google Shape;237;p28"/>
          <p:cNvSpPr txBox="1"/>
          <p:nvPr/>
        </p:nvSpPr>
        <p:spPr>
          <a:xfrm>
            <a:off x="10876954" y="4003810"/>
            <a:ext cx="1274400" cy="9684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sng" cap="none" strike="noStrike">
                <a:solidFill>
                  <a:schemeClr val="hlink"/>
                </a:solidFill>
                <a:latin typeface="Gill Sans"/>
                <a:ea typeface="Gill Sans"/>
                <a:cs typeface="Gill Sans"/>
                <a:sym typeface="Gill Sans"/>
                <a:hlinkClick r:id="rId8"/>
              </a:rPr>
              <a:t>UBER contributes  Horovod</a:t>
            </a:r>
            <a:r>
              <a:rPr b="1" i="0" lang="en-US" sz="1200" u="none" cap="none" strike="noStrike">
                <a:solidFill>
                  <a:schemeClr val="dk1"/>
                </a:solidFill>
                <a:latin typeface="Gill Sans"/>
                <a:ea typeface="Gill Sans"/>
                <a:cs typeface="Gill Sans"/>
                <a:sym typeface="Gill Sans"/>
              </a:rPr>
              <a:t> as an incubation project</a:t>
            </a:r>
            <a:endParaRPr b="1" i="0" sz="1200" u="none" cap="none" strike="noStrike">
              <a:solidFill>
                <a:schemeClr val="dk1"/>
              </a:solidFill>
              <a:latin typeface="Gill Sans"/>
              <a:ea typeface="Gill Sans"/>
              <a:cs typeface="Gill Sans"/>
              <a:sym typeface="Gill Sans"/>
            </a:endParaRPr>
          </a:p>
        </p:txBody>
      </p:sp>
      <p:sp>
        <p:nvSpPr>
          <p:cNvPr id="238" name="Google Shape;238;p28"/>
          <p:cNvSpPr txBox="1"/>
          <p:nvPr/>
        </p:nvSpPr>
        <p:spPr>
          <a:xfrm>
            <a:off x="4063889" y="1469887"/>
            <a:ext cx="1274400" cy="7416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none" cap="none" strike="noStrike">
                <a:solidFill>
                  <a:schemeClr val="dk1"/>
                </a:solidFill>
                <a:latin typeface="Gill Sans"/>
                <a:ea typeface="Gill Sans"/>
                <a:cs typeface="Gill Sans"/>
                <a:sym typeface="Gill Sans"/>
              </a:rPr>
              <a:t>LF DL announces </a:t>
            </a:r>
            <a:r>
              <a:rPr b="1" i="0" lang="en-US" sz="1200" u="sng" cap="none" strike="noStrike">
                <a:solidFill>
                  <a:schemeClr val="hlink"/>
                </a:solidFill>
                <a:latin typeface="Gill Sans"/>
                <a:ea typeface="Gill Sans"/>
                <a:cs typeface="Gill Sans"/>
                <a:sym typeface="Gill Sans"/>
                <a:hlinkClick r:id="rId9"/>
              </a:rPr>
              <a:t>project lifecycle and contribution process</a:t>
            </a:r>
            <a:endParaRPr b="1" i="0" sz="1200" u="none" cap="none" strike="noStrike">
              <a:solidFill>
                <a:schemeClr val="dk1"/>
              </a:solidFill>
              <a:latin typeface="Gill Sans"/>
              <a:ea typeface="Gill Sans"/>
              <a:cs typeface="Gill Sans"/>
              <a:sym typeface="Gill Sans"/>
            </a:endParaRPr>
          </a:p>
        </p:txBody>
      </p:sp>
      <p:sp>
        <p:nvSpPr>
          <p:cNvPr id="239" name="Google Shape;239;p28"/>
          <p:cNvSpPr txBox="1"/>
          <p:nvPr/>
        </p:nvSpPr>
        <p:spPr>
          <a:xfrm>
            <a:off x="9504505" y="1659589"/>
            <a:ext cx="1274400" cy="545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none" cap="none" strike="noStrike">
                <a:solidFill>
                  <a:schemeClr val="dk1"/>
                </a:solidFill>
                <a:latin typeface="Gill Sans"/>
                <a:ea typeface="Gill Sans"/>
                <a:cs typeface="Gill Sans"/>
                <a:sym typeface="Gill Sans"/>
              </a:rPr>
              <a:t>LF DL hosts </a:t>
            </a:r>
            <a:r>
              <a:rPr b="1" i="0" lang="en-US" sz="1200" u="sng" cap="none" strike="noStrike">
                <a:solidFill>
                  <a:schemeClr val="hlink"/>
                </a:solidFill>
                <a:latin typeface="Gill Sans"/>
                <a:ea typeface="Gill Sans"/>
                <a:cs typeface="Gill Sans"/>
                <a:sym typeface="Gill Sans"/>
                <a:hlinkClick r:id="rId10"/>
              </a:rPr>
              <a:t>Acumos AI Days in NYC</a:t>
            </a:r>
            <a:endParaRPr/>
          </a:p>
        </p:txBody>
      </p:sp>
      <p:sp>
        <p:nvSpPr>
          <p:cNvPr id="240" name="Google Shape;240;p28"/>
          <p:cNvSpPr txBox="1"/>
          <p:nvPr/>
        </p:nvSpPr>
        <p:spPr>
          <a:xfrm>
            <a:off x="10881335" y="1646450"/>
            <a:ext cx="1274400" cy="545100"/>
          </a:xfrm>
          <a:prstGeom prst="rect">
            <a:avLst/>
          </a:prstGeom>
          <a:noFill/>
          <a:ln>
            <a:noFill/>
          </a:ln>
        </p:spPr>
        <p:txBody>
          <a:bodyPr anchorCtr="0" anchor="t" bIns="45700" lIns="91425" spcFirstLastPara="1" rIns="91425" wrap="square" tIns="45700">
            <a:noAutofit/>
          </a:bodyPr>
          <a:lstStyle/>
          <a:p>
            <a:pPr indent="0" lvl="0" marL="0" marR="0" rtl="0" algn="ctr">
              <a:lnSpc>
                <a:spcPct val="90000"/>
              </a:lnSpc>
              <a:spcBef>
                <a:spcPts val="0"/>
              </a:spcBef>
              <a:spcAft>
                <a:spcPts val="0"/>
              </a:spcAft>
              <a:buClr>
                <a:schemeClr val="dk1"/>
              </a:buClr>
              <a:buSzPts val="1200"/>
              <a:buFont typeface="Gill Sans"/>
              <a:buNone/>
            </a:pPr>
            <a:r>
              <a:rPr b="1" i="0" lang="en-US" sz="1200" u="none" cap="none" strike="noStrike">
                <a:solidFill>
                  <a:schemeClr val="dk1"/>
                </a:solidFill>
                <a:latin typeface="Gill Sans"/>
                <a:ea typeface="Gill Sans"/>
                <a:cs typeface="Gill Sans"/>
                <a:sym typeface="Gill Sans"/>
              </a:rPr>
              <a:t>LF DL announces its AI/ML/DL </a:t>
            </a:r>
            <a:r>
              <a:rPr b="1" i="0" lang="en-US" sz="1200" u="sng" cap="none" strike="noStrike">
                <a:solidFill>
                  <a:schemeClr val="hlink"/>
                </a:solidFill>
                <a:latin typeface="Gill Sans"/>
                <a:ea typeface="Gill Sans"/>
                <a:cs typeface="Gill Sans"/>
                <a:sym typeface="Gill Sans"/>
                <a:hlinkClick r:id="rId11"/>
              </a:rPr>
              <a:t>Landscape</a:t>
            </a:r>
            <a:endParaRPr b="1" i="0" sz="1200" u="none" cap="none" strike="noStrike">
              <a:solidFill>
                <a:schemeClr val="dk1"/>
              </a:solidFill>
              <a:latin typeface="Gill Sans"/>
              <a:ea typeface="Gill Sans"/>
              <a:cs typeface="Gill Sans"/>
              <a:sym typeface="Gill Sans"/>
            </a:endParaRPr>
          </a:p>
        </p:txBody>
      </p:sp>
      <p:cxnSp>
        <p:nvCxnSpPr>
          <p:cNvPr id="241" name="Google Shape;241;p28"/>
          <p:cNvCxnSpPr/>
          <p:nvPr/>
        </p:nvCxnSpPr>
        <p:spPr>
          <a:xfrm flipH="1">
            <a:off x="668448" y="2681233"/>
            <a:ext cx="900" cy="223200"/>
          </a:xfrm>
          <a:prstGeom prst="straightConnector1">
            <a:avLst/>
          </a:prstGeom>
          <a:noFill/>
          <a:ln cap="flat" cmpd="sng" w="38100">
            <a:solidFill>
              <a:srgbClr val="2F2F2F"/>
            </a:solidFill>
            <a:prstDash val="solid"/>
            <a:miter lim="800000"/>
            <a:headEnd len="sm" w="sm" type="none"/>
            <a:tailEnd len="sm" w="sm" type="none"/>
          </a:ln>
        </p:spPr>
      </p:cxnSp>
      <p:cxnSp>
        <p:nvCxnSpPr>
          <p:cNvPr id="242" name="Google Shape;242;p28"/>
          <p:cNvCxnSpPr/>
          <p:nvPr/>
        </p:nvCxnSpPr>
        <p:spPr>
          <a:xfrm flipH="1">
            <a:off x="2013660" y="3734597"/>
            <a:ext cx="900" cy="223200"/>
          </a:xfrm>
          <a:prstGeom prst="straightConnector1">
            <a:avLst/>
          </a:prstGeom>
          <a:noFill/>
          <a:ln cap="flat" cmpd="sng" w="38100">
            <a:solidFill>
              <a:srgbClr val="2F2F2F"/>
            </a:solidFill>
            <a:prstDash val="solid"/>
            <a:miter lim="800000"/>
            <a:headEnd len="sm" w="sm" type="none"/>
            <a:tailEnd len="sm" w="sm" type="none"/>
          </a:ln>
        </p:spPr>
      </p:cxnSp>
      <p:cxnSp>
        <p:nvCxnSpPr>
          <p:cNvPr id="243" name="Google Shape;243;p28"/>
          <p:cNvCxnSpPr/>
          <p:nvPr/>
        </p:nvCxnSpPr>
        <p:spPr>
          <a:xfrm flipH="1">
            <a:off x="3367453" y="3732547"/>
            <a:ext cx="900" cy="223200"/>
          </a:xfrm>
          <a:prstGeom prst="straightConnector1">
            <a:avLst/>
          </a:prstGeom>
          <a:noFill/>
          <a:ln cap="flat" cmpd="sng" w="38100">
            <a:solidFill>
              <a:srgbClr val="2F2F2F"/>
            </a:solidFill>
            <a:prstDash val="solid"/>
            <a:miter lim="800000"/>
            <a:headEnd len="sm" w="sm" type="none"/>
            <a:tailEnd len="sm" w="sm" type="none"/>
          </a:ln>
        </p:spPr>
      </p:cxnSp>
      <p:cxnSp>
        <p:nvCxnSpPr>
          <p:cNvPr id="244" name="Google Shape;244;p28"/>
          <p:cNvCxnSpPr/>
          <p:nvPr/>
        </p:nvCxnSpPr>
        <p:spPr>
          <a:xfrm flipH="1">
            <a:off x="3373970" y="2683671"/>
            <a:ext cx="900" cy="223200"/>
          </a:xfrm>
          <a:prstGeom prst="straightConnector1">
            <a:avLst/>
          </a:prstGeom>
          <a:noFill/>
          <a:ln cap="flat" cmpd="sng" w="38100">
            <a:solidFill>
              <a:srgbClr val="2F2F2F"/>
            </a:solidFill>
            <a:prstDash val="solid"/>
            <a:miter lim="800000"/>
            <a:headEnd len="sm" w="sm" type="none"/>
            <a:tailEnd len="sm" w="sm" type="none"/>
          </a:ln>
        </p:spPr>
      </p:cxnSp>
      <p:cxnSp>
        <p:nvCxnSpPr>
          <p:cNvPr id="245" name="Google Shape;245;p28"/>
          <p:cNvCxnSpPr/>
          <p:nvPr/>
        </p:nvCxnSpPr>
        <p:spPr>
          <a:xfrm flipH="1">
            <a:off x="4710600" y="2690202"/>
            <a:ext cx="900" cy="223200"/>
          </a:xfrm>
          <a:prstGeom prst="straightConnector1">
            <a:avLst/>
          </a:prstGeom>
          <a:noFill/>
          <a:ln cap="flat" cmpd="sng" w="38100">
            <a:solidFill>
              <a:srgbClr val="2F2F2F"/>
            </a:solidFill>
            <a:prstDash val="solid"/>
            <a:miter lim="800000"/>
            <a:headEnd len="sm" w="sm" type="none"/>
            <a:tailEnd len="sm" w="sm" type="none"/>
          </a:ln>
        </p:spPr>
      </p:cxnSp>
      <p:cxnSp>
        <p:nvCxnSpPr>
          <p:cNvPr id="246" name="Google Shape;246;p28"/>
          <p:cNvCxnSpPr/>
          <p:nvPr/>
        </p:nvCxnSpPr>
        <p:spPr>
          <a:xfrm flipH="1">
            <a:off x="6098719" y="3734979"/>
            <a:ext cx="900" cy="223200"/>
          </a:xfrm>
          <a:prstGeom prst="straightConnector1">
            <a:avLst/>
          </a:prstGeom>
          <a:noFill/>
          <a:ln cap="flat" cmpd="sng" w="38100">
            <a:solidFill>
              <a:srgbClr val="2F2F2F"/>
            </a:solidFill>
            <a:prstDash val="solid"/>
            <a:miter lim="800000"/>
            <a:headEnd len="sm" w="sm" type="none"/>
            <a:tailEnd len="sm" w="sm" type="none"/>
          </a:ln>
        </p:spPr>
      </p:cxnSp>
      <p:cxnSp>
        <p:nvCxnSpPr>
          <p:cNvPr id="247" name="Google Shape;247;p28"/>
          <p:cNvCxnSpPr/>
          <p:nvPr/>
        </p:nvCxnSpPr>
        <p:spPr>
          <a:xfrm flipH="1">
            <a:off x="7437415" y="2679571"/>
            <a:ext cx="900" cy="223200"/>
          </a:xfrm>
          <a:prstGeom prst="straightConnector1">
            <a:avLst/>
          </a:prstGeom>
          <a:noFill/>
          <a:ln cap="flat" cmpd="sng" w="38100">
            <a:solidFill>
              <a:srgbClr val="2F2F2F"/>
            </a:solidFill>
            <a:prstDash val="solid"/>
            <a:miter lim="800000"/>
            <a:headEnd len="sm" w="sm" type="none"/>
            <a:tailEnd len="sm" w="sm" type="none"/>
          </a:ln>
        </p:spPr>
      </p:cxnSp>
      <p:cxnSp>
        <p:nvCxnSpPr>
          <p:cNvPr id="248" name="Google Shape;248;p28"/>
          <p:cNvCxnSpPr/>
          <p:nvPr/>
        </p:nvCxnSpPr>
        <p:spPr>
          <a:xfrm flipH="1">
            <a:off x="8784692" y="3734978"/>
            <a:ext cx="900" cy="223200"/>
          </a:xfrm>
          <a:prstGeom prst="straightConnector1">
            <a:avLst/>
          </a:prstGeom>
          <a:noFill/>
          <a:ln cap="flat" cmpd="sng" w="38100">
            <a:solidFill>
              <a:srgbClr val="2F2F2F"/>
            </a:solidFill>
            <a:prstDash val="solid"/>
            <a:miter lim="800000"/>
            <a:headEnd len="sm" w="sm" type="none"/>
            <a:tailEnd len="sm" w="sm" type="none"/>
          </a:ln>
        </p:spPr>
      </p:cxnSp>
      <p:cxnSp>
        <p:nvCxnSpPr>
          <p:cNvPr id="249" name="Google Shape;249;p28"/>
          <p:cNvCxnSpPr/>
          <p:nvPr/>
        </p:nvCxnSpPr>
        <p:spPr>
          <a:xfrm flipH="1">
            <a:off x="10136099" y="3747658"/>
            <a:ext cx="900" cy="223200"/>
          </a:xfrm>
          <a:prstGeom prst="straightConnector1">
            <a:avLst/>
          </a:prstGeom>
          <a:noFill/>
          <a:ln cap="flat" cmpd="sng" w="38100">
            <a:solidFill>
              <a:srgbClr val="2F2F2F"/>
            </a:solidFill>
            <a:prstDash val="solid"/>
            <a:miter lim="800000"/>
            <a:headEnd len="sm" w="sm" type="none"/>
            <a:tailEnd len="sm" w="sm" type="none"/>
          </a:ln>
        </p:spPr>
      </p:cxnSp>
      <p:cxnSp>
        <p:nvCxnSpPr>
          <p:cNvPr id="250" name="Google Shape;250;p28"/>
          <p:cNvCxnSpPr/>
          <p:nvPr/>
        </p:nvCxnSpPr>
        <p:spPr>
          <a:xfrm flipH="1">
            <a:off x="10142616" y="2698782"/>
            <a:ext cx="900" cy="223200"/>
          </a:xfrm>
          <a:prstGeom prst="straightConnector1">
            <a:avLst/>
          </a:prstGeom>
          <a:noFill/>
          <a:ln cap="flat" cmpd="sng" w="38100">
            <a:solidFill>
              <a:srgbClr val="2F2F2F"/>
            </a:solidFill>
            <a:prstDash val="solid"/>
            <a:miter lim="800000"/>
            <a:headEnd len="sm" w="sm" type="none"/>
            <a:tailEnd len="sm" w="sm" type="none"/>
          </a:ln>
        </p:spPr>
      </p:cxnSp>
      <p:cxnSp>
        <p:nvCxnSpPr>
          <p:cNvPr id="251" name="Google Shape;251;p28"/>
          <p:cNvCxnSpPr/>
          <p:nvPr/>
        </p:nvCxnSpPr>
        <p:spPr>
          <a:xfrm flipH="1">
            <a:off x="11509121" y="3739078"/>
            <a:ext cx="900" cy="223200"/>
          </a:xfrm>
          <a:prstGeom prst="straightConnector1">
            <a:avLst/>
          </a:prstGeom>
          <a:noFill/>
          <a:ln cap="flat" cmpd="sng" w="38100">
            <a:solidFill>
              <a:srgbClr val="2F2F2F"/>
            </a:solidFill>
            <a:prstDash val="solid"/>
            <a:miter lim="800000"/>
            <a:headEnd len="sm" w="sm" type="none"/>
            <a:tailEnd len="sm" w="sm" type="none"/>
          </a:ln>
        </p:spPr>
      </p:cxnSp>
      <p:cxnSp>
        <p:nvCxnSpPr>
          <p:cNvPr id="252" name="Google Shape;252;p28"/>
          <p:cNvCxnSpPr/>
          <p:nvPr/>
        </p:nvCxnSpPr>
        <p:spPr>
          <a:xfrm flipH="1">
            <a:off x="11515638" y="2690202"/>
            <a:ext cx="900" cy="223200"/>
          </a:xfrm>
          <a:prstGeom prst="straightConnector1">
            <a:avLst/>
          </a:prstGeom>
          <a:noFill/>
          <a:ln cap="flat" cmpd="sng" w="38100">
            <a:solidFill>
              <a:srgbClr val="2F2F2F"/>
            </a:solidFill>
            <a:prstDash val="solid"/>
            <a:miter lim="800000"/>
            <a:headEnd len="sm" w="sm" type="none"/>
            <a:tailEnd len="sm" w="sm" type="none"/>
          </a:ln>
        </p:spPr>
      </p:cxnSp>
      <p:sp>
        <p:nvSpPr>
          <p:cNvPr id="253" name="Google Shape;253;p2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sp>
        <p:nvSpPr>
          <p:cNvPr id="258" name="Google Shape;258;p29"/>
          <p:cNvSpPr txBox="1"/>
          <p:nvPr>
            <p:ph type="title"/>
          </p:nvPr>
        </p:nvSpPr>
        <p:spPr>
          <a:xfrm>
            <a:off x="624840" y="365126"/>
            <a:ext cx="10933886" cy="93567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Governance and Structure		1/2 </a:t>
            </a:r>
            <a:endParaRPr/>
          </a:p>
        </p:txBody>
      </p:sp>
      <p:sp>
        <p:nvSpPr>
          <p:cNvPr id="259" name="Google Shape;259;p29"/>
          <p:cNvSpPr txBox="1"/>
          <p:nvPr>
            <p:ph idx="1" type="body"/>
          </p:nvPr>
        </p:nvSpPr>
        <p:spPr>
          <a:xfrm>
            <a:off x="624840" y="1335088"/>
            <a:ext cx="10933886" cy="4351338"/>
          </a:xfrm>
          <a:prstGeom prst="rect">
            <a:avLst/>
          </a:prstGeom>
          <a:noFill/>
          <a:ln>
            <a:noFill/>
          </a:ln>
        </p:spPr>
        <p:txBody>
          <a:bodyPr anchorCtr="0" anchor="t" bIns="45700" lIns="91425" spcFirstLastPara="1" rIns="91425" wrap="square" tIns="45700">
            <a:noAutofit/>
          </a:bodyPr>
          <a:lstStyle/>
          <a:p>
            <a:pPr indent="-228600" lvl="0" marL="228600" rtl="0" algn="l">
              <a:lnSpc>
                <a:spcPct val="100000"/>
              </a:lnSpc>
              <a:spcBef>
                <a:spcPts val="0"/>
              </a:spcBef>
              <a:spcAft>
                <a:spcPts val="0"/>
              </a:spcAft>
              <a:buSzPts val="2800"/>
              <a:buChar char="›"/>
            </a:pPr>
            <a:r>
              <a:rPr lang="en-US"/>
              <a:t>LF DL is a single funding effort to support technical projects hosted under in the Foundation.</a:t>
            </a:r>
            <a:endParaRPr/>
          </a:p>
          <a:p>
            <a:pPr indent="-50800" lvl="0" marL="228600" rtl="0" algn="l">
              <a:lnSpc>
                <a:spcPct val="100000"/>
              </a:lnSpc>
              <a:spcBef>
                <a:spcPts val="1000"/>
              </a:spcBef>
              <a:spcAft>
                <a:spcPts val="0"/>
              </a:spcAft>
              <a:buSzPts val="2800"/>
              <a:buNone/>
            </a:pPr>
            <a:r>
              <a:t/>
            </a:r>
            <a:endParaRPr/>
          </a:p>
          <a:p>
            <a:pPr indent="-228600" lvl="0" marL="228600" rtl="0" algn="l">
              <a:lnSpc>
                <a:spcPct val="100000"/>
              </a:lnSpc>
              <a:spcBef>
                <a:spcPts val="1000"/>
              </a:spcBef>
              <a:spcAft>
                <a:spcPts val="0"/>
              </a:spcAft>
              <a:buSzPts val="2800"/>
              <a:buChar char="›"/>
            </a:pPr>
            <a:r>
              <a:rPr lang="en-US"/>
              <a:t>Technical projects have their own technical governance following our principle of separation of technical governance from funding governance.</a:t>
            </a:r>
            <a:endParaRPr/>
          </a:p>
          <a:p>
            <a:pPr indent="-50800" lvl="0" marL="228600" rtl="0" algn="l">
              <a:lnSpc>
                <a:spcPct val="100000"/>
              </a:lnSpc>
              <a:spcBef>
                <a:spcPts val="1000"/>
              </a:spcBef>
              <a:spcAft>
                <a:spcPts val="0"/>
              </a:spcAft>
              <a:buSzPts val="2800"/>
              <a:buNone/>
            </a:pPr>
            <a:r>
              <a:t/>
            </a:r>
            <a:endParaRPr/>
          </a:p>
          <a:p>
            <a:pPr indent="-228600" lvl="0" marL="228600" rtl="0" algn="l">
              <a:lnSpc>
                <a:spcPct val="100000"/>
              </a:lnSpc>
              <a:spcBef>
                <a:spcPts val="1000"/>
              </a:spcBef>
              <a:spcAft>
                <a:spcPts val="0"/>
              </a:spcAft>
              <a:buSzPts val="2800"/>
              <a:buChar char="›"/>
            </a:pPr>
            <a:r>
              <a:rPr lang="en-US"/>
              <a:t>The Foundation’s Charter is available from </a:t>
            </a:r>
            <a:r>
              <a:rPr lang="en-US" u="sng">
                <a:solidFill>
                  <a:schemeClr val="hlink"/>
                </a:solidFill>
                <a:hlinkClick r:id="rId3"/>
              </a:rPr>
              <a:t>https://lfdl.io</a:t>
            </a:r>
            <a:r>
              <a:rPr lang="en-US"/>
              <a:t>. </a:t>
            </a:r>
            <a:endParaRPr/>
          </a:p>
        </p:txBody>
      </p:sp>
      <p:sp>
        <p:nvSpPr>
          <p:cNvPr id="260" name="Google Shape;260;p29"/>
          <p:cNvSpPr txBox="1"/>
          <p:nvPr>
            <p:ph idx="12" type="sldNum"/>
          </p:nvPr>
        </p:nvSpPr>
        <p:spPr>
          <a:xfrm>
            <a:off x="11824339" y="6583680"/>
            <a:ext cx="367661" cy="27432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The Linux Foundation">
      <a:dk1>
        <a:srgbClr val="3F3F3F"/>
      </a:dk1>
      <a:lt1>
        <a:srgbClr val="FFFFFF"/>
      </a:lt1>
      <a:dk2>
        <a:srgbClr val="00183C"/>
      </a:dk2>
      <a:lt2>
        <a:srgbClr val="FFFFFF"/>
      </a:lt2>
      <a:accent1>
        <a:srgbClr val="168FDF"/>
      </a:accent1>
      <a:accent2>
        <a:srgbClr val="FCD672"/>
      </a:accent2>
      <a:accent3>
        <a:srgbClr val="10CFC9"/>
      </a:accent3>
      <a:accent4>
        <a:srgbClr val="7564A0"/>
      </a:accent4>
      <a:accent5>
        <a:srgbClr val="FEAA61"/>
      </a:accent5>
      <a:accent6>
        <a:srgbClr val="A1A1A4"/>
      </a:accent6>
      <a:hlink>
        <a:srgbClr val="168FDF"/>
      </a:hlink>
      <a:folHlink>
        <a:srgbClr val="168F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